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22" r:id="rId5"/>
    <p:sldId id="314" r:id="rId6"/>
    <p:sldId id="274" r:id="rId7"/>
    <p:sldId id="310" r:id="rId8"/>
    <p:sldId id="315" r:id="rId9"/>
    <p:sldId id="324" r:id="rId10"/>
    <p:sldId id="316" r:id="rId11"/>
    <p:sldId id="317" r:id="rId12"/>
    <p:sldId id="318" r:id="rId13"/>
    <p:sldId id="325" r:id="rId14"/>
    <p:sldId id="326" r:id="rId15"/>
    <p:sldId id="328" r:id="rId16"/>
    <p:sldId id="329" r:id="rId17"/>
    <p:sldId id="330" r:id="rId18"/>
    <p:sldId id="320" r:id="rId19"/>
    <p:sldId id="331" r:id="rId20"/>
    <p:sldId id="327" r:id="rId21"/>
    <p:sldId id="332" r:id="rId22"/>
    <p:sldId id="31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73F"/>
    <a:srgbClr val="771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0" autoAdjust="0"/>
    <p:restoredTop sz="74863" autoAdjust="0"/>
  </p:normalViewPr>
  <p:slideViewPr>
    <p:cSldViewPr snapToGrid="0">
      <p:cViewPr varScale="1">
        <p:scale>
          <a:sx n="51" d="100"/>
          <a:sy n="51" d="100"/>
        </p:scale>
        <p:origin x="1854" y="7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420125-75BC-4521-B602-8A28A2756B64}" type="datetimeFigureOut">
              <a:rPr lang="en-GB" smtClean="0"/>
              <a:pPr/>
              <a:t>12/05/2021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197976-2680-4B55-B3BF-27F4E0A1647E}" type="slidenum">
              <a:rPr lang="en-GB" smtClean="0"/>
              <a:pPr/>
              <a:t>‹#›</a:t>
            </a:fld>
            <a:endParaRPr lang="en-GB" dirty="0"/>
          </a:p>
        </p:txBody>
      </p:sp>
    </p:spTree>
    <p:extLst>
      <p:ext uri="{BB962C8B-B14F-4D97-AF65-F5344CB8AC3E}">
        <p14:creationId xmlns:p14="http://schemas.microsoft.com/office/powerpoint/2010/main" val="212573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77161A"/>
                </a:solidFill>
                <a:latin typeface="Arial" panose="020B0604020202020204" pitchFamily="34" charset="0"/>
                <a:cs typeface="Arial" panose="020B0604020202020204" pitchFamily="34" charset="0"/>
              </a:rPr>
              <a:t>Get someone to read this quote: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77161A"/>
                </a:solidFill>
                <a:latin typeface="Arial" panose="020B0604020202020204" pitchFamily="34" charset="0"/>
                <a:cs typeface="Arial" panose="020B0604020202020204" pitchFamily="34" charset="0"/>
              </a:rPr>
              <a:t>“A man happens to find a treasure hidden in a field.  He covers it up again and is so happy that he goes and sells everything he has, and then goes back and buys that field.” Mt: 13: 44.  </a:t>
            </a:r>
            <a:r>
              <a:rPr lang="en-GB" sz="1800" b="1" dirty="0">
                <a:solidFill>
                  <a:srgbClr val="77161A"/>
                </a:solidFill>
                <a:latin typeface="Arial" panose="020B0604020202020204" pitchFamily="34" charset="0"/>
                <a:cs typeface="Arial" panose="020B0604020202020204" pitchFamily="34" charset="0"/>
              </a:rPr>
              <a:t>This is part of our treasure!</a:t>
            </a:r>
            <a:endParaRPr lang="en-GB" sz="1800" b="1" dirty="0"/>
          </a:p>
        </p:txBody>
      </p:sp>
      <p:sp>
        <p:nvSpPr>
          <p:cNvPr id="4" name="Slide Number Placeholder 3"/>
          <p:cNvSpPr>
            <a:spLocks noGrp="1"/>
          </p:cNvSpPr>
          <p:nvPr>
            <p:ph type="sldNum" sz="quarter" idx="5"/>
          </p:nvPr>
        </p:nvSpPr>
        <p:spPr/>
        <p:txBody>
          <a:bodyPr/>
          <a:lstStyle/>
          <a:p>
            <a:fld id="{43197976-2680-4B55-B3BF-27F4E0A1647E}" type="slidenum">
              <a:rPr lang="en-GB" smtClean="0"/>
              <a:pPr/>
              <a:t>1</a:t>
            </a:fld>
            <a:endParaRPr lang="en-GB" dirty="0"/>
          </a:p>
        </p:txBody>
      </p:sp>
    </p:spTree>
    <p:extLst>
      <p:ext uri="{BB962C8B-B14F-4D97-AF65-F5344CB8AC3E}">
        <p14:creationId xmlns:p14="http://schemas.microsoft.com/office/powerpoint/2010/main" val="3554997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CSAN has over 50 member agencies and these case studies are taken from the work of some of them.  They are all examples of the Church putting the values into action in the modern world, something they do every day.  The agencies need people’s support too.  For more details, please see https://www.csan.org.uk/ </a:t>
            </a:r>
          </a:p>
        </p:txBody>
      </p:sp>
      <p:sp>
        <p:nvSpPr>
          <p:cNvPr id="4" name="Slide Number Placeholder 3"/>
          <p:cNvSpPr>
            <a:spLocks noGrp="1"/>
          </p:cNvSpPr>
          <p:nvPr>
            <p:ph type="sldNum" sz="quarter" idx="5"/>
          </p:nvPr>
        </p:nvSpPr>
        <p:spPr/>
        <p:txBody>
          <a:bodyPr/>
          <a:lstStyle/>
          <a:p>
            <a:fld id="{43197976-2680-4B55-B3BF-27F4E0A1647E}" type="slidenum">
              <a:rPr lang="en-GB" smtClean="0"/>
              <a:pPr/>
              <a:t>11</a:t>
            </a:fld>
            <a:endParaRPr lang="en-GB" dirty="0"/>
          </a:p>
        </p:txBody>
      </p:sp>
    </p:spTree>
    <p:extLst>
      <p:ext uri="{BB962C8B-B14F-4D97-AF65-F5344CB8AC3E}">
        <p14:creationId xmlns:p14="http://schemas.microsoft.com/office/powerpoint/2010/main" val="4083512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Guidance document, along with the cards, a promotional flier and a copy of this PowerPoint can be downloaded free at https://www.csan.org.uk/about-csan/publications/ under the Formation and Learning section.</a:t>
            </a:r>
          </a:p>
        </p:txBody>
      </p:sp>
      <p:sp>
        <p:nvSpPr>
          <p:cNvPr id="4" name="Slide Number Placeholder 3"/>
          <p:cNvSpPr>
            <a:spLocks noGrp="1"/>
          </p:cNvSpPr>
          <p:nvPr>
            <p:ph type="sldNum" sz="quarter" idx="5"/>
          </p:nvPr>
        </p:nvSpPr>
        <p:spPr/>
        <p:txBody>
          <a:bodyPr/>
          <a:lstStyle/>
          <a:p>
            <a:fld id="{43197976-2680-4B55-B3BF-27F4E0A1647E}" type="slidenum">
              <a:rPr lang="en-GB" smtClean="0"/>
              <a:pPr/>
              <a:t>12</a:t>
            </a:fld>
            <a:endParaRPr lang="en-GB" dirty="0"/>
          </a:p>
        </p:txBody>
      </p:sp>
    </p:spTree>
    <p:extLst>
      <p:ext uri="{BB962C8B-B14F-4D97-AF65-F5344CB8AC3E}">
        <p14:creationId xmlns:p14="http://schemas.microsoft.com/office/powerpoint/2010/main" val="2418585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197976-2680-4B55-B3BF-27F4E0A1647E}" type="slidenum">
              <a:rPr lang="en-GB" smtClean="0"/>
              <a:pPr/>
              <a:t>13</a:t>
            </a:fld>
            <a:endParaRPr lang="en-GB" dirty="0"/>
          </a:p>
        </p:txBody>
      </p:sp>
    </p:spTree>
    <p:extLst>
      <p:ext uri="{BB962C8B-B14F-4D97-AF65-F5344CB8AC3E}">
        <p14:creationId xmlns:p14="http://schemas.microsoft.com/office/powerpoint/2010/main" val="3448409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vital to understand that the cards are a tool to assist, not a course to get through.  Use them flexibly so they can help, rather than glossing over lots of detail.  One of their great strengths lies in sensitively helping people to share their motivations and confirming the CST values within a group.  There are further suggestions of ideas for using the cards in the next two slides.</a:t>
            </a:r>
          </a:p>
          <a:p>
            <a:endParaRPr lang="en-GB" dirty="0"/>
          </a:p>
          <a:p>
            <a:r>
              <a:rPr lang="en-GB" dirty="0"/>
              <a:t>There are many other values in Catholic Social Teaching such as Hope, Compassion, the importance of the individual, community and family, etc.</a:t>
            </a:r>
          </a:p>
        </p:txBody>
      </p:sp>
      <p:sp>
        <p:nvSpPr>
          <p:cNvPr id="4" name="Slide Number Placeholder 3"/>
          <p:cNvSpPr>
            <a:spLocks noGrp="1"/>
          </p:cNvSpPr>
          <p:nvPr>
            <p:ph type="sldNum" sz="quarter" idx="5"/>
          </p:nvPr>
        </p:nvSpPr>
        <p:spPr/>
        <p:txBody>
          <a:bodyPr/>
          <a:lstStyle/>
          <a:p>
            <a:fld id="{43197976-2680-4B55-B3BF-27F4E0A1647E}" type="slidenum">
              <a:rPr lang="en-GB" smtClean="0"/>
              <a:pPr/>
              <a:t>14</a:t>
            </a:fld>
            <a:endParaRPr lang="en-GB" dirty="0"/>
          </a:p>
        </p:txBody>
      </p:sp>
    </p:spTree>
    <p:extLst>
      <p:ext uri="{BB962C8B-B14F-4D97-AF65-F5344CB8AC3E}">
        <p14:creationId xmlns:p14="http://schemas.microsoft.com/office/powerpoint/2010/main" val="963638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197976-2680-4B55-B3BF-27F4E0A1647E}" type="slidenum">
              <a:rPr lang="en-GB" smtClean="0"/>
              <a:pPr/>
              <a:t>15</a:t>
            </a:fld>
            <a:endParaRPr lang="en-GB" dirty="0"/>
          </a:p>
        </p:txBody>
      </p:sp>
    </p:spTree>
    <p:extLst>
      <p:ext uri="{BB962C8B-B14F-4D97-AF65-F5344CB8AC3E}">
        <p14:creationId xmlns:p14="http://schemas.microsoft.com/office/powerpoint/2010/main" val="1877097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to use in group settings</a:t>
            </a:r>
          </a:p>
        </p:txBody>
      </p:sp>
      <p:sp>
        <p:nvSpPr>
          <p:cNvPr id="4" name="Slide Number Placeholder 3"/>
          <p:cNvSpPr>
            <a:spLocks noGrp="1"/>
          </p:cNvSpPr>
          <p:nvPr>
            <p:ph type="sldNum" sz="quarter" idx="5"/>
          </p:nvPr>
        </p:nvSpPr>
        <p:spPr/>
        <p:txBody>
          <a:bodyPr/>
          <a:lstStyle/>
          <a:p>
            <a:fld id="{43197976-2680-4B55-B3BF-27F4E0A1647E}" type="slidenum">
              <a:rPr lang="en-GB" smtClean="0"/>
              <a:pPr/>
              <a:t>16</a:t>
            </a:fld>
            <a:endParaRPr lang="en-GB" dirty="0"/>
          </a:p>
        </p:txBody>
      </p:sp>
    </p:spTree>
    <p:extLst>
      <p:ext uri="{BB962C8B-B14F-4D97-AF65-F5344CB8AC3E}">
        <p14:creationId xmlns:p14="http://schemas.microsoft.com/office/powerpoint/2010/main" val="3871955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197976-2680-4B55-B3BF-27F4E0A1647E}" type="slidenum">
              <a:rPr lang="en-GB" smtClean="0"/>
              <a:pPr/>
              <a:t>17</a:t>
            </a:fld>
            <a:endParaRPr lang="en-GB" dirty="0"/>
          </a:p>
        </p:txBody>
      </p:sp>
    </p:spTree>
    <p:extLst>
      <p:ext uri="{BB962C8B-B14F-4D97-AF65-F5344CB8AC3E}">
        <p14:creationId xmlns:p14="http://schemas.microsoft.com/office/powerpoint/2010/main" val="3654144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Caritas in Practice is </a:t>
            </a:r>
            <a:r>
              <a:rPr lang="en-AU" sz="1200" dirty="0"/>
              <a:t>a new CSAN induction resource for staff and volunteers of all faiths and none </a:t>
            </a:r>
            <a:endParaRPr lang="en-GB" sz="1200" dirty="0"/>
          </a:p>
          <a:p>
            <a:endParaRPr lang="en-GB" dirty="0"/>
          </a:p>
        </p:txBody>
      </p:sp>
      <p:sp>
        <p:nvSpPr>
          <p:cNvPr id="4" name="Slide Number Placeholder 3"/>
          <p:cNvSpPr>
            <a:spLocks noGrp="1"/>
          </p:cNvSpPr>
          <p:nvPr>
            <p:ph type="sldNum" sz="quarter" idx="5"/>
          </p:nvPr>
        </p:nvSpPr>
        <p:spPr/>
        <p:txBody>
          <a:bodyPr/>
          <a:lstStyle/>
          <a:p>
            <a:fld id="{43197976-2680-4B55-B3BF-27F4E0A1647E}" type="slidenum">
              <a:rPr lang="en-GB" smtClean="0"/>
              <a:pPr/>
              <a:t>18</a:t>
            </a:fld>
            <a:endParaRPr lang="en-GB" dirty="0"/>
          </a:p>
        </p:txBody>
      </p:sp>
    </p:spTree>
    <p:extLst>
      <p:ext uri="{BB962C8B-B14F-4D97-AF65-F5344CB8AC3E}">
        <p14:creationId xmlns:p14="http://schemas.microsoft.com/office/powerpoint/2010/main" val="397066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For staff and volunteers, etc of all faiths and none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77161A"/>
                </a:solidFill>
                <a:latin typeface="Arial" panose="020B0604020202020204" pitchFamily="34" charset="0"/>
                <a:cs typeface="Arial" panose="020B0604020202020204" pitchFamily="34" charset="0"/>
              </a:rPr>
              <a:t>e.g. CST in 3 mins film</a:t>
            </a:r>
            <a:endParaRPr lang="en-GB" sz="1200" dirty="0"/>
          </a:p>
          <a:p>
            <a:endParaRPr lang="en-GB" dirty="0"/>
          </a:p>
        </p:txBody>
      </p:sp>
      <p:sp>
        <p:nvSpPr>
          <p:cNvPr id="4" name="Slide Number Placeholder 3"/>
          <p:cNvSpPr>
            <a:spLocks noGrp="1"/>
          </p:cNvSpPr>
          <p:nvPr>
            <p:ph type="sldNum" sz="quarter" idx="5"/>
          </p:nvPr>
        </p:nvSpPr>
        <p:spPr/>
        <p:txBody>
          <a:bodyPr/>
          <a:lstStyle/>
          <a:p>
            <a:fld id="{43197976-2680-4B55-B3BF-27F4E0A1647E}" type="slidenum">
              <a:rPr lang="en-GB" smtClean="0"/>
              <a:pPr/>
              <a:t>3</a:t>
            </a:fld>
            <a:endParaRPr lang="en-GB" dirty="0"/>
          </a:p>
        </p:txBody>
      </p:sp>
    </p:spTree>
    <p:extLst>
      <p:ext uri="{BB962C8B-B14F-4D97-AF65-F5344CB8AC3E}">
        <p14:creationId xmlns:p14="http://schemas.microsoft.com/office/powerpoint/2010/main" val="366552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197976-2680-4B55-B3BF-27F4E0A1647E}" type="slidenum">
              <a:rPr lang="en-GB" smtClean="0"/>
              <a:pPr/>
              <a:t>4</a:t>
            </a:fld>
            <a:endParaRPr lang="en-GB" dirty="0"/>
          </a:p>
        </p:txBody>
      </p:sp>
    </p:spTree>
    <p:extLst>
      <p:ext uri="{BB962C8B-B14F-4D97-AF65-F5344CB8AC3E}">
        <p14:creationId xmlns:p14="http://schemas.microsoft.com/office/powerpoint/2010/main" val="340958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3197976-2680-4B55-B3BF-27F4E0A1647E}" type="slidenum">
              <a:rPr lang="en-GB" smtClean="0"/>
              <a:pPr/>
              <a:t>5</a:t>
            </a:fld>
            <a:endParaRPr lang="en-GB" dirty="0"/>
          </a:p>
        </p:txBody>
      </p:sp>
    </p:spTree>
    <p:extLst>
      <p:ext uri="{BB962C8B-B14F-4D97-AF65-F5344CB8AC3E}">
        <p14:creationId xmlns:p14="http://schemas.microsoft.com/office/powerpoint/2010/main" val="3500815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First set are movie quotes.  The second more detailed explanations</a:t>
            </a:r>
          </a:p>
        </p:txBody>
      </p:sp>
      <p:sp>
        <p:nvSpPr>
          <p:cNvPr id="4" name="Slide Number Placeholder 3"/>
          <p:cNvSpPr>
            <a:spLocks noGrp="1"/>
          </p:cNvSpPr>
          <p:nvPr>
            <p:ph type="sldNum" sz="quarter" idx="5"/>
          </p:nvPr>
        </p:nvSpPr>
        <p:spPr/>
        <p:txBody>
          <a:bodyPr/>
          <a:lstStyle/>
          <a:p>
            <a:fld id="{43197976-2680-4B55-B3BF-27F4E0A1647E}" type="slidenum">
              <a:rPr lang="en-GB" smtClean="0"/>
              <a:pPr/>
              <a:t>6</a:t>
            </a:fld>
            <a:endParaRPr lang="en-GB" dirty="0"/>
          </a:p>
        </p:txBody>
      </p:sp>
    </p:spTree>
    <p:extLst>
      <p:ext uri="{BB962C8B-B14F-4D97-AF65-F5344CB8AC3E}">
        <p14:creationId xmlns:p14="http://schemas.microsoft.com/office/powerpoint/2010/main" val="384139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use of Scripture can help to confirm the biblical source of the values which is helpful to some but may not work with others.  Please use your discretion.</a:t>
            </a:r>
          </a:p>
        </p:txBody>
      </p:sp>
      <p:sp>
        <p:nvSpPr>
          <p:cNvPr id="4" name="Slide Number Placeholder 3"/>
          <p:cNvSpPr>
            <a:spLocks noGrp="1"/>
          </p:cNvSpPr>
          <p:nvPr>
            <p:ph type="sldNum" sz="quarter" idx="5"/>
          </p:nvPr>
        </p:nvSpPr>
        <p:spPr/>
        <p:txBody>
          <a:bodyPr/>
          <a:lstStyle/>
          <a:p>
            <a:fld id="{43197976-2680-4B55-B3BF-27F4E0A1647E}" type="slidenum">
              <a:rPr lang="en-GB" smtClean="0"/>
              <a:pPr/>
              <a:t>7</a:t>
            </a:fld>
            <a:endParaRPr lang="en-GB" dirty="0"/>
          </a:p>
        </p:txBody>
      </p:sp>
    </p:spTree>
    <p:extLst>
      <p:ext uri="{BB962C8B-B14F-4D97-AF65-F5344CB8AC3E}">
        <p14:creationId xmlns:p14="http://schemas.microsoft.com/office/powerpoint/2010/main" val="1063033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quote is from Fratelli Tutti, Pope Francis’ latest encyclical letter and part of Catholic Social Teaching.  It focuses on the need for solidarity amongst all people and with the Earth.  The phenomenon of climate change and global inequality are examples of how a lack of solidarity and respect for dignity and stewardship continues to cause real problems, which we can overcome if we can work together based on Catholic Social Teaching Values.</a:t>
            </a:r>
          </a:p>
        </p:txBody>
      </p:sp>
      <p:sp>
        <p:nvSpPr>
          <p:cNvPr id="4" name="Slide Number Placeholder 3"/>
          <p:cNvSpPr>
            <a:spLocks noGrp="1"/>
          </p:cNvSpPr>
          <p:nvPr>
            <p:ph type="sldNum" sz="quarter" idx="5"/>
          </p:nvPr>
        </p:nvSpPr>
        <p:spPr/>
        <p:txBody>
          <a:bodyPr/>
          <a:lstStyle/>
          <a:p>
            <a:fld id="{43197976-2680-4B55-B3BF-27F4E0A1647E}" type="slidenum">
              <a:rPr lang="en-GB" smtClean="0"/>
              <a:pPr/>
              <a:t>8</a:t>
            </a:fld>
            <a:endParaRPr lang="en-GB" dirty="0"/>
          </a:p>
        </p:txBody>
      </p:sp>
    </p:spTree>
    <p:extLst>
      <p:ext uri="{BB962C8B-B14F-4D97-AF65-F5344CB8AC3E}">
        <p14:creationId xmlns:p14="http://schemas.microsoft.com/office/powerpoint/2010/main" val="3792630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1891 and the first papal encyclical letter, Rerum Novarum, written by Pope Leo XIII, the Church has continued to challenge current conditions in the world and to encourage different responses to social issues based on interpretations of Scripture and fundamental values.  This body of material has grown to be called Catholic Social Teaching.</a:t>
            </a:r>
          </a:p>
        </p:txBody>
      </p:sp>
      <p:sp>
        <p:nvSpPr>
          <p:cNvPr id="4" name="Slide Number Placeholder 3"/>
          <p:cNvSpPr>
            <a:spLocks noGrp="1"/>
          </p:cNvSpPr>
          <p:nvPr>
            <p:ph type="sldNum" sz="quarter" idx="5"/>
          </p:nvPr>
        </p:nvSpPr>
        <p:spPr/>
        <p:txBody>
          <a:bodyPr/>
          <a:lstStyle/>
          <a:p>
            <a:fld id="{43197976-2680-4B55-B3BF-27F4E0A1647E}" type="slidenum">
              <a:rPr lang="en-GB" smtClean="0"/>
              <a:pPr/>
              <a:t>9</a:t>
            </a:fld>
            <a:endParaRPr lang="en-GB" dirty="0"/>
          </a:p>
        </p:txBody>
      </p:sp>
    </p:spTree>
    <p:extLst>
      <p:ext uri="{BB962C8B-B14F-4D97-AF65-F5344CB8AC3E}">
        <p14:creationId xmlns:p14="http://schemas.microsoft.com/office/powerpoint/2010/main" val="1684200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set of 8 cards to use to help people identify a sure value base in moral dilemmas for example.  Catholic Social Teaching has a place throughout life, protecting the dignity of all and bringing the need to do this to the fore, often when we weren’t aware of a problem.</a:t>
            </a:r>
          </a:p>
        </p:txBody>
      </p:sp>
      <p:sp>
        <p:nvSpPr>
          <p:cNvPr id="4" name="Slide Number Placeholder 3"/>
          <p:cNvSpPr>
            <a:spLocks noGrp="1"/>
          </p:cNvSpPr>
          <p:nvPr>
            <p:ph type="sldNum" sz="quarter" idx="5"/>
          </p:nvPr>
        </p:nvSpPr>
        <p:spPr/>
        <p:txBody>
          <a:bodyPr/>
          <a:lstStyle/>
          <a:p>
            <a:fld id="{43197976-2680-4B55-B3BF-27F4E0A1647E}" type="slidenum">
              <a:rPr lang="en-GB" smtClean="0"/>
              <a:pPr/>
              <a:t>10</a:t>
            </a:fld>
            <a:endParaRPr lang="en-GB" dirty="0"/>
          </a:p>
        </p:txBody>
      </p:sp>
    </p:spTree>
    <p:extLst>
      <p:ext uri="{BB962C8B-B14F-4D97-AF65-F5344CB8AC3E}">
        <p14:creationId xmlns:p14="http://schemas.microsoft.com/office/powerpoint/2010/main" val="44022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3"/>
          <p:cNvSpPr txBox="1"/>
          <p:nvPr/>
        </p:nvSpPr>
        <p:spPr>
          <a:xfrm>
            <a:off x="871203" y="6242398"/>
            <a:ext cx="1224134" cy="257421"/>
          </a:xfrm>
          <a:prstGeom prst="rect">
            <a:avLst/>
          </a:prstGeom>
          <a:noFill/>
          <a:ln cap="flat">
            <a:noFill/>
          </a:ln>
        </p:spPr>
        <p:txBody>
          <a:bodyPr vert="horz" wrap="square" lIns="91440" tIns="45720" rIns="91440" bIns="45720" anchor="t" anchorCtr="0" compatLnSpc="1">
            <a:noAutofit/>
          </a:bodyPr>
          <a:lstStyle/>
          <a:p>
            <a:pPr marL="274320" marR="0" lvl="0" indent="-27432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GB" sz="1500" b="0" i="0" u="none" strike="noStrike" kern="1200" cap="none" spc="0" baseline="0" dirty="0">
                <a:solidFill>
                  <a:srgbClr val="213C47"/>
                </a:solidFill>
                <a:uFillTx/>
                <a:latin typeface="Arial" pitchFamily="34"/>
                <a:cs typeface="Arial" pitchFamily="34"/>
              </a:rPr>
              <a:t>csan.org.uk</a:t>
            </a:r>
          </a:p>
        </p:txBody>
      </p:sp>
      <p:sp>
        <p:nvSpPr>
          <p:cNvPr id="3" name="Rectangle 2"/>
          <p:cNvSpPr/>
          <p:nvPr/>
        </p:nvSpPr>
        <p:spPr>
          <a:xfrm>
            <a:off x="0" y="1205261"/>
            <a:ext cx="9144000" cy="87782"/>
          </a:xfrm>
          <a:prstGeom prst="rect">
            <a:avLst/>
          </a:prstGeom>
          <a:solidFill>
            <a:srgbClr val="7716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a:endParaRPr>
          </a:p>
        </p:txBody>
      </p:sp>
      <p:pic>
        <p:nvPicPr>
          <p:cNvPr id="5" name="Picture 4"/>
          <p:cNvPicPr>
            <a:picLocks noChangeAspect="1"/>
          </p:cNvPicPr>
          <p:nvPr userDrawn="1"/>
        </p:nvPicPr>
        <p:blipFill>
          <a:blip r:embed="rId2" cstate="print"/>
          <a:stretch>
            <a:fillRect/>
          </a:stretch>
        </p:blipFill>
        <p:spPr>
          <a:xfrm>
            <a:off x="340171" y="172740"/>
            <a:ext cx="2286198" cy="932769"/>
          </a:xfrm>
          <a:prstGeom prst="rect">
            <a:avLst/>
          </a:prstGeom>
        </p:spPr>
      </p:pic>
    </p:spTree>
    <p:extLst>
      <p:ext uri="{BB962C8B-B14F-4D97-AF65-F5344CB8AC3E}">
        <p14:creationId xmlns:p14="http://schemas.microsoft.com/office/powerpoint/2010/main" val="291836919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yle 2 title and image">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28600"/>
            <a:ext cx="8229600" cy="914400"/>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tabLst/>
              <a:defRPr lang="en-US" sz="4000" b="0" i="0" u="none" strike="noStrike" cap="none" spc="0" baseline="0">
                <a:solidFill>
                  <a:srgbClr val="77161A"/>
                </a:solidFill>
                <a:uFillTx/>
                <a:latin typeface="Arial" pitchFamily="34"/>
                <a:cs typeface="Arial" pitchFamily="34"/>
              </a:defRPr>
            </a:lvl1pPr>
          </a:lstStyle>
          <a:p>
            <a:pPr lvl="0"/>
            <a:r>
              <a:rPr lang="en-US" dirty="0"/>
              <a:t>Click to edit Master title style</a:t>
            </a:r>
          </a:p>
        </p:txBody>
      </p:sp>
      <p:sp>
        <p:nvSpPr>
          <p:cNvPr id="3" name="Rectangle 2"/>
          <p:cNvSpPr/>
          <p:nvPr/>
        </p:nvSpPr>
        <p:spPr>
          <a:xfrm>
            <a:off x="467541" y="980730"/>
            <a:ext cx="8208916" cy="72009"/>
          </a:xfrm>
          <a:prstGeom prst="rect">
            <a:avLst/>
          </a:prstGeom>
          <a:solidFill>
            <a:srgbClr val="213C4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a:endParaRPr>
          </a:p>
        </p:txBody>
      </p:sp>
      <p:sp>
        <p:nvSpPr>
          <p:cNvPr id="4" name="Text Placeholder 4"/>
          <p:cNvSpPr txBox="1">
            <a:spLocks noGrp="1"/>
          </p:cNvSpPr>
          <p:nvPr>
            <p:ph type="body" sz="quarter" idx="4294967295"/>
          </p:nvPr>
        </p:nvSpPr>
        <p:spPr>
          <a:xfrm>
            <a:off x="539752" y="1341433"/>
            <a:ext cx="8135938" cy="4248146"/>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None/>
              <a:tabLst/>
              <a:defRPr lang="en-US" sz="2600" b="0" i="0" u="none" strike="noStrike" cap="none" spc="0" baseline="0">
                <a:solidFill>
                  <a:srgbClr val="213C47"/>
                </a:solidFill>
                <a:uFillTx/>
                <a:latin typeface="Arial" pitchFamily="34"/>
                <a:cs typeface="Arial" pitchFamily="34"/>
              </a:defRPr>
            </a:lvl1pPr>
          </a:lstStyle>
          <a:p>
            <a:pPr lvl="0"/>
            <a:r>
              <a:rPr lang="en-US"/>
              <a:t>Edit Master text styles</a:t>
            </a:r>
          </a:p>
        </p:txBody>
      </p:sp>
    </p:spTree>
    <p:extLst>
      <p:ext uri="{BB962C8B-B14F-4D97-AF65-F5344CB8AC3E}">
        <p14:creationId xmlns:p14="http://schemas.microsoft.com/office/powerpoint/2010/main" val="1570643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443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No logo">
    <p:spTree>
      <p:nvGrpSpPr>
        <p:cNvPr id="1" name=""/>
        <p:cNvGrpSpPr/>
        <p:nvPr/>
      </p:nvGrpSpPr>
      <p:grpSpPr>
        <a:xfrm>
          <a:off x="0" y="0"/>
          <a:ext cx="0" cy="0"/>
          <a:chOff x="0" y="0"/>
          <a:chExt cx="0" cy="0"/>
        </a:xfrm>
      </p:grpSpPr>
      <p:sp>
        <p:nvSpPr>
          <p:cNvPr id="2" name="Rectangle 2"/>
          <p:cNvSpPr/>
          <p:nvPr/>
        </p:nvSpPr>
        <p:spPr>
          <a:xfrm>
            <a:off x="0" y="6770217"/>
            <a:ext cx="9144000" cy="87782"/>
          </a:xfrm>
          <a:prstGeom prst="rect">
            <a:avLst/>
          </a:prstGeom>
          <a:solidFill>
            <a:srgbClr val="7716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a:endParaRPr>
          </a:p>
        </p:txBody>
      </p:sp>
    </p:spTree>
    <p:extLst>
      <p:ext uri="{BB962C8B-B14F-4D97-AF65-F5344CB8AC3E}">
        <p14:creationId xmlns:p14="http://schemas.microsoft.com/office/powerpoint/2010/main" val="1058488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o logo w.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260649"/>
            <a:ext cx="8229600" cy="756318"/>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tabLst/>
              <a:defRPr lang="en-US" sz="4000" b="0" i="0" u="none" strike="noStrike" cap="none" spc="0" baseline="0">
                <a:solidFill>
                  <a:srgbClr val="213C47"/>
                </a:solidFill>
                <a:uFillTx/>
                <a:latin typeface="Arial" pitchFamily="34"/>
                <a:cs typeface="Arial" pitchFamily="34"/>
              </a:defRPr>
            </a:lvl1pPr>
          </a:lstStyle>
          <a:p>
            <a:pPr lvl="0"/>
            <a:r>
              <a:rPr lang="en-US"/>
              <a:t>Click to edit Master title style</a:t>
            </a:r>
          </a:p>
        </p:txBody>
      </p:sp>
      <p:sp>
        <p:nvSpPr>
          <p:cNvPr id="3" name="Rectangle 2"/>
          <p:cNvSpPr/>
          <p:nvPr/>
        </p:nvSpPr>
        <p:spPr>
          <a:xfrm>
            <a:off x="467541" y="980730"/>
            <a:ext cx="8208916" cy="72009"/>
          </a:xfrm>
          <a:prstGeom prst="rect">
            <a:avLst/>
          </a:prstGeom>
          <a:solidFill>
            <a:srgbClr val="7716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a:endParaRPr>
          </a:p>
        </p:txBody>
      </p:sp>
      <p:sp>
        <p:nvSpPr>
          <p:cNvPr id="4" name="Rectangle 2"/>
          <p:cNvSpPr/>
          <p:nvPr/>
        </p:nvSpPr>
        <p:spPr>
          <a:xfrm>
            <a:off x="0" y="6770217"/>
            <a:ext cx="9144000" cy="87782"/>
          </a:xfrm>
          <a:prstGeom prst="rect">
            <a:avLst/>
          </a:prstGeom>
          <a:solidFill>
            <a:srgbClr val="7716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a:endParaRPr>
          </a:p>
        </p:txBody>
      </p:sp>
    </p:spTree>
    <p:extLst>
      <p:ext uri="{BB962C8B-B14F-4D97-AF65-F5344CB8AC3E}">
        <p14:creationId xmlns:p14="http://schemas.microsoft.com/office/powerpoint/2010/main" val="3288108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324603" y="304796"/>
            <a:ext cx="2514600" cy="838203"/>
          </a:xfrm>
          <a:prstGeom prst="rect">
            <a:avLst/>
          </a:prstGeom>
          <a:noFill/>
          <a:ln>
            <a:noFill/>
          </a:ln>
        </p:spPr>
        <p:txBody>
          <a:bodyPr vert="horz" wrap="square" lIns="91440" tIns="45720" rIns="91440" bIns="45720" anchor="b" anchorCtr="0" compatLnSpc="1">
            <a:noAutofit/>
          </a:bodyPr>
          <a:lstStyle>
            <a:lvl1pPr marL="0" marR="0" lvl="0" indent="0" fontAlgn="auto">
              <a:lnSpc>
                <a:spcPct val="100000"/>
              </a:lnSpc>
              <a:spcBef>
                <a:spcPts val="0"/>
              </a:spcBef>
              <a:spcAft>
                <a:spcPts val="0"/>
              </a:spcAft>
              <a:tabLst/>
              <a:defRPr lang="en-US" sz="2000" b="1" i="0" u="none" strike="noStrike" cap="none" spc="0" baseline="0">
                <a:solidFill>
                  <a:srgbClr val="77161A"/>
                </a:solidFill>
                <a:uFillTx/>
                <a:latin typeface="Arial"/>
              </a:defRPr>
            </a:lvl1pPr>
          </a:lstStyle>
          <a:p>
            <a:pPr lvl="0"/>
            <a:r>
              <a:rPr lang="en-US" dirty="0"/>
              <a:t>Click to edit Master title style</a:t>
            </a:r>
          </a:p>
        </p:txBody>
      </p:sp>
      <p:sp>
        <p:nvSpPr>
          <p:cNvPr id="3" name="Text Placeholder 2"/>
          <p:cNvSpPr txBox="1">
            <a:spLocks noGrp="1"/>
          </p:cNvSpPr>
          <p:nvPr>
            <p:ph type="body" sz="half" idx="2"/>
          </p:nvPr>
        </p:nvSpPr>
        <p:spPr>
          <a:xfrm>
            <a:off x="6324603" y="1219196"/>
            <a:ext cx="2514600" cy="4370036"/>
          </a:xfrm>
          <a:prstGeom prst="rect">
            <a:avLst/>
          </a:prstGeom>
          <a:noFill/>
          <a:ln>
            <a:noFill/>
          </a:ln>
        </p:spPr>
        <p:txBody>
          <a:bodyPr vert="horz" wrap="square" lIns="91440" tIns="45720" rIns="91440" bIns="45720" anchor="t" anchorCtr="0" compatLnSpc="1">
            <a:noAutofit/>
          </a:bodyPr>
          <a:lstStyle>
            <a:lvl1pPr marL="0" marR="0" lvl="0" indent="0" fontAlgn="auto">
              <a:lnSpc>
                <a:spcPts val="2200"/>
              </a:lnSpc>
              <a:spcBef>
                <a:spcPts val="600"/>
              </a:spcBef>
              <a:spcAft>
                <a:spcPts val="1000"/>
              </a:spcAft>
              <a:buNone/>
              <a:tabLst/>
              <a:defRPr lang="en-US" sz="1600" b="0" i="0" u="none" strike="noStrike" cap="none" spc="0" baseline="0">
                <a:solidFill>
                  <a:srgbClr val="77161A"/>
                </a:solidFill>
                <a:uFillTx/>
                <a:latin typeface="Arial" pitchFamily="34"/>
                <a:cs typeface="Arial" pitchFamily="34"/>
              </a:defRPr>
            </a:lvl1pPr>
          </a:lstStyle>
          <a:p>
            <a:pPr lvl="0"/>
            <a:r>
              <a:rPr lang="en-US" dirty="0"/>
              <a:t>Edit Master text styles</a:t>
            </a:r>
          </a:p>
        </p:txBody>
      </p:sp>
      <p:sp>
        <p:nvSpPr>
          <p:cNvPr id="4" name="Content Placeholder 11"/>
          <p:cNvSpPr txBox="1">
            <a:spLocks noGrp="1"/>
          </p:cNvSpPr>
          <p:nvPr>
            <p:ph idx="1"/>
          </p:nvPr>
        </p:nvSpPr>
        <p:spPr>
          <a:xfrm>
            <a:off x="304796" y="304796"/>
            <a:ext cx="5715000" cy="5284436"/>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SzPct val="76000"/>
              <a:buFont typeface="Arial" pitchFamily="34"/>
              <a:tabLst/>
              <a:defRPr lang="en-US" sz="2600" b="0" i="0" u="none" strike="noStrike" cap="none" spc="0" baseline="0">
                <a:solidFill>
                  <a:srgbClr val="213C47"/>
                </a:solidFill>
                <a:uFillTx/>
                <a:latin typeface="Arial" pitchFamily="34"/>
                <a:cs typeface="Arial" pitchFamily="34"/>
              </a:defRPr>
            </a:lvl1pPr>
            <a:lvl2pPr marL="548640" marR="0" lvl="1" indent="-274320" fontAlgn="auto">
              <a:lnSpc>
                <a:spcPct val="100000"/>
              </a:lnSpc>
              <a:spcAft>
                <a:spcPts val="0"/>
              </a:spcAft>
              <a:buSzPct val="76000"/>
              <a:buFont typeface="Arial" pitchFamily="34"/>
              <a:tabLst/>
              <a:defRPr lang="en-US" sz="2300" b="0" i="0" u="none" strike="noStrike" cap="none" spc="0" baseline="0">
                <a:solidFill>
                  <a:srgbClr val="77161A"/>
                </a:solidFill>
                <a:uFillTx/>
                <a:latin typeface="Arial"/>
              </a:defRPr>
            </a:lvl2pPr>
            <a:lvl3pPr marL="822960" marR="0" lvl="2" fontAlgn="auto">
              <a:lnSpc>
                <a:spcPct val="100000"/>
              </a:lnSpc>
              <a:spcAft>
                <a:spcPts val="0"/>
              </a:spcAft>
              <a:buSzPct val="76000"/>
              <a:buFont typeface="Arial" pitchFamily="34"/>
              <a:tabLst/>
              <a:defRPr lang="en-US" b="0" i="0" u="none" strike="noStrike" cap="none" spc="0" baseline="0">
                <a:solidFill>
                  <a:srgbClr val="009CDD"/>
                </a:solidFill>
                <a:uFillTx/>
                <a:latin typeface="Arial"/>
              </a:defRPr>
            </a:lvl3pPr>
            <a:lvl4pPr marL="1097280" marR="0" lvl="3" fontAlgn="auto">
              <a:lnSpc>
                <a:spcPct val="100000"/>
              </a:lnSpc>
              <a:spcBef>
                <a:spcPts val="400"/>
              </a:spcBef>
              <a:spcAft>
                <a:spcPts val="0"/>
              </a:spcAft>
              <a:buSzPct val="70000"/>
              <a:buFont typeface="Arial" pitchFamily="34"/>
              <a:tabLst/>
              <a:defRPr lang="en-US" b="0" i="0" u="none" strike="noStrike" cap="none" spc="0" baseline="0">
                <a:solidFill>
                  <a:srgbClr val="EF7D00"/>
                </a:solidFill>
                <a:uFillTx/>
                <a:latin typeface="Arial"/>
              </a:defRPr>
            </a:lvl4pPr>
            <a:lvl5pPr marL="1371600" marR="0" lvl="4" fontAlgn="auto">
              <a:lnSpc>
                <a:spcPct val="100000"/>
              </a:lnSpc>
              <a:spcBef>
                <a:spcPts val="300"/>
              </a:spcBef>
              <a:spcAft>
                <a:spcPts val="0"/>
              </a:spcAft>
              <a:buSzPct val="70000"/>
              <a:buFont typeface="Arial" pitchFamily="34"/>
              <a:tabLst/>
              <a:defRPr lang="en-US" sz="1600" b="0" i="0" u="none" strike="noStrike" cap="none" spc="0" baseline="0">
                <a:solidFill>
                  <a:srgbClr val="76B82A"/>
                </a:solidFill>
                <a:uFillTx/>
                <a:latin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727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260649"/>
            <a:ext cx="8229600" cy="756318"/>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tabLst/>
              <a:defRPr lang="en-US" sz="4000" b="0" i="0" u="none" strike="noStrike" cap="none" spc="0" baseline="0">
                <a:solidFill>
                  <a:srgbClr val="213C47"/>
                </a:solidFill>
                <a:uFillTx/>
                <a:latin typeface="Arial" pitchFamily="34"/>
                <a:cs typeface="Arial" pitchFamily="34"/>
              </a:defRPr>
            </a:lvl1pPr>
          </a:lstStyle>
          <a:p>
            <a:pPr lvl="0"/>
            <a:r>
              <a:rPr lang="en-US" dirty="0"/>
              <a:t>Click to edit Master title style</a:t>
            </a:r>
          </a:p>
        </p:txBody>
      </p:sp>
      <p:sp>
        <p:nvSpPr>
          <p:cNvPr id="3" name="Rectangle 2"/>
          <p:cNvSpPr/>
          <p:nvPr/>
        </p:nvSpPr>
        <p:spPr>
          <a:xfrm>
            <a:off x="467541" y="980730"/>
            <a:ext cx="8208916" cy="72009"/>
          </a:xfrm>
          <a:prstGeom prst="rect">
            <a:avLst/>
          </a:prstGeom>
          <a:solidFill>
            <a:srgbClr val="7716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a:endParaRPr>
          </a:p>
        </p:txBody>
      </p:sp>
    </p:spTree>
    <p:extLst>
      <p:ext uri="{BB962C8B-B14F-4D97-AF65-F5344CB8AC3E}">
        <p14:creationId xmlns:p14="http://schemas.microsoft.com/office/powerpoint/2010/main" val="284671722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txBox="1">
            <a:spLocks noGrp="1"/>
          </p:cNvSpPr>
          <p:nvPr>
            <p:ph type="title"/>
          </p:nvPr>
        </p:nvSpPr>
        <p:spPr>
          <a:xfrm>
            <a:off x="467541" y="260649"/>
            <a:ext cx="8229600" cy="756318"/>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tabLst/>
              <a:defRPr lang="en-US" sz="4000" b="0" i="0" u="none" strike="noStrike" cap="none" spc="0" baseline="0">
                <a:solidFill>
                  <a:srgbClr val="213C47"/>
                </a:solidFill>
                <a:uFillTx/>
                <a:latin typeface="Arial" pitchFamily="34"/>
                <a:cs typeface="Arial" pitchFamily="34"/>
              </a:defRPr>
            </a:lvl1pPr>
          </a:lstStyle>
          <a:p>
            <a:pPr lvl="0"/>
            <a:r>
              <a:rPr lang="en-US" dirty="0"/>
              <a:t>Click to edit Master title style</a:t>
            </a:r>
          </a:p>
        </p:txBody>
      </p:sp>
      <p:sp>
        <p:nvSpPr>
          <p:cNvPr id="4" name="Text Placeholder 4"/>
          <p:cNvSpPr txBox="1">
            <a:spLocks noGrp="1"/>
          </p:cNvSpPr>
          <p:nvPr>
            <p:ph type="body" sz="quarter" idx="4294967295"/>
          </p:nvPr>
        </p:nvSpPr>
        <p:spPr>
          <a:xfrm>
            <a:off x="468309" y="1268409"/>
            <a:ext cx="8207370" cy="4321170"/>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None/>
              <a:tabLst/>
              <a:defRPr lang="en-US" sz="2600" b="0" i="0" u="none" strike="noStrike" cap="none" spc="0" baseline="0">
                <a:solidFill>
                  <a:srgbClr val="77161A"/>
                </a:solidFill>
                <a:uFillTx/>
                <a:latin typeface="Arial" pitchFamily="34"/>
                <a:cs typeface="Arial" pitchFamily="34"/>
              </a:defRPr>
            </a:lvl1pPr>
          </a:lstStyle>
          <a:p>
            <a:pPr lvl="0"/>
            <a:r>
              <a:rPr lang="en-US" dirty="0"/>
              <a:t>Edit Master text styles</a:t>
            </a:r>
          </a:p>
        </p:txBody>
      </p:sp>
      <p:sp>
        <p:nvSpPr>
          <p:cNvPr id="5" name="Rectangle 4"/>
          <p:cNvSpPr/>
          <p:nvPr userDrawn="1"/>
        </p:nvSpPr>
        <p:spPr>
          <a:xfrm>
            <a:off x="488225" y="1041699"/>
            <a:ext cx="8208916" cy="72009"/>
          </a:xfrm>
          <a:prstGeom prst="rect">
            <a:avLst/>
          </a:prstGeom>
          <a:solidFill>
            <a:srgbClr val="7716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a:endParaRPr>
          </a:p>
        </p:txBody>
      </p:sp>
    </p:spTree>
    <p:extLst>
      <p:ext uri="{BB962C8B-B14F-4D97-AF65-F5344CB8AC3E}">
        <p14:creationId xmlns:p14="http://schemas.microsoft.com/office/powerpoint/2010/main" val="156685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28600"/>
            <a:ext cx="8229600" cy="914400"/>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tabLst/>
              <a:defRPr lang="en-US" sz="4000" b="0" i="0" u="none" strike="noStrike" cap="none" spc="0" baseline="0">
                <a:solidFill>
                  <a:srgbClr val="213C47"/>
                </a:solidFill>
                <a:uFillTx/>
                <a:latin typeface="Arial" pitchFamily="34"/>
                <a:cs typeface="Arial" pitchFamily="34"/>
              </a:defRPr>
            </a:lvl1pPr>
          </a:lstStyle>
          <a:p>
            <a:pPr lvl="0"/>
            <a:r>
              <a:rPr lang="en-US"/>
              <a:t>Click to edit Master title style</a:t>
            </a:r>
          </a:p>
        </p:txBody>
      </p:sp>
      <p:sp>
        <p:nvSpPr>
          <p:cNvPr id="3" name="Content Placeholder 10"/>
          <p:cNvSpPr txBox="1">
            <a:spLocks noGrp="1"/>
          </p:cNvSpPr>
          <p:nvPr>
            <p:ph sz="quarter" idx="4294967295"/>
          </p:nvPr>
        </p:nvSpPr>
        <p:spPr>
          <a:xfrm>
            <a:off x="467541" y="1268757"/>
            <a:ext cx="8208916" cy="4320475"/>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None/>
              <a:tabLst/>
              <a:defRPr lang="en-US" sz="2600" b="0" i="0" u="none" strike="noStrike" cap="none" spc="0" baseline="0">
                <a:solidFill>
                  <a:srgbClr val="000000"/>
                </a:solidFill>
                <a:uFillTx/>
                <a:latin typeface="Arial" pitchFamily="34"/>
                <a:cs typeface="Arial" pitchFamily="34"/>
              </a:defRPr>
            </a:lvl1pPr>
          </a:lstStyle>
          <a:p>
            <a:pPr lvl="0"/>
            <a:r>
              <a:rPr lang="en-US"/>
              <a:t>Edit Master text styles</a:t>
            </a:r>
          </a:p>
        </p:txBody>
      </p:sp>
    </p:spTree>
    <p:extLst>
      <p:ext uri="{BB962C8B-B14F-4D97-AF65-F5344CB8AC3E}">
        <p14:creationId xmlns:p14="http://schemas.microsoft.com/office/powerpoint/2010/main" val="344564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28600"/>
            <a:ext cx="8229600" cy="914400"/>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tabLst/>
              <a:defRPr lang="en-US" sz="4000" b="0" i="0" u="none" strike="noStrike" cap="none" spc="0" baseline="0">
                <a:solidFill>
                  <a:srgbClr val="213C47"/>
                </a:solidFill>
                <a:uFillTx/>
                <a:latin typeface="Arial" pitchFamily="34"/>
                <a:cs typeface="Arial" pitchFamily="34"/>
              </a:defRPr>
            </a:lvl1pPr>
          </a:lstStyle>
          <a:p>
            <a:pPr lvl="0"/>
            <a:r>
              <a:rPr lang="en-US"/>
              <a:t>Click to edit Master title style</a:t>
            </a:r>
          </a:p>
        </p:txBody>
      </p:sp>
      <p:sp>
        <p:nvSpPr>
          <p:cNvPr id="3" name="Content Placeholder 10"/>
          <p:cNvSpPr txBox="1">
            <a:spLocks noGrp="1"/>
          </p:cNvSpPr>
          <p:nvPr>
            <p:ph sz="quarter" idx="4294967295"/>
          </p:nvPr>
        </p:nvSpPr>
        <p:spPr>
          <a:xfrm>
            <a:off x="4572000" y="1268757"/>
            <a:ext cx="4104458" cy="4320475"/>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None/>
              <a:tabLst/>
              <a:defRPr lang="en-US" sz="2600" b="0" i="0" u="none" strike="noStrike" cap="none" spc="0" baseline="0">
                <a:solidFill>
                  <a:srgbClr val="000000"/>
                </a:solidFill>
                <a:uFillTx/>
                <a:latin typeface="Arial" pitchFamily="34"/>
                <a:cs typeface="Arial" pitchFamily="34"/>
              </a:defRPr>
            </a:lvl1pPr>
          </a:lstStyle>
          <a:p>
            <a:pPr lvl="0"/>
            <a:r>
              <a:rPr lang="en-US"/>
              <a:t>Edit Master text styles</a:t>
            </a:r>
          </a:p>
        </p:txBody>
      </p:sp>
      <p:sp>
        <p:nvSpPr>
          <p:cNvPr id="4" name="Content Placeholder 10"/>
          <p:cNvSpPr txBox="1">
            <a:spLocks noGrp="1"/>
          </p:cNvSpPr>
          <p:nvPr>
            <p:ph sz="quarter" idx="4294967295"/>
          </p:nvPr>
        </p:nvSpPr>
        <p:spPr>
          <a:xfrm>
            <a:off x="467541" y="1268757"/>
            <a:ext cx="3960440" cy="4320475"/>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None/>
              <a:tabLst/>
              <a:defRPr lang="en-US" sz="2600" b="0" i="0" u="none" strike="noStrike" cap="none" spc="0" baseline="0">
                <a:solidFill>
                  <a:srgbClr val="000000"/>
                </a:solidFill>
                <a:uFillTx/>
                <a:latin typeface="Arial" pitchFamily="34"/>
                <a:cs typeface="Arial" pitchFamily="34"/>
              </a:defRPr>
            </a:lvl1pPr>
            <a:lvl2pPr marL="274320" marR="0" lvl="0" indent="-274320" fontAlgn="auto">
              <a:lnSpc>
                <a:spcPct val="100000"/>
              </a:lnSpc>
              <a:spcBef>
                <a:spcPts val="600"/>
              </a:spcBef>
              <a:spcAft>
                <a:spcPts val="0"/>
              </a:spcAft>
              <a:buNone/>
              <a:tabLst/>
              <a:defRPr lang="en-US" sz="2600" b="0" i="0" u="none" strike="noStrike" cap="none" spc="0" baseline="0">
                <a:solidFill>
                  <a:srgbClr val="000000"/>
                </a:solidFill>
                <a:uFillTx/>
                <a:latin typeface="Arial" pitchFamily="34"/>
                <a:cs typeface="Arial" pitchFamily="34"/>
              </a:defRPr>
            </a:lvl2pPr>
          </a:lstStyle>
          <a:p>
            <a:pPr lvl="0"/>
            <a:r>
              <a:rPr lang="en-US"/>
              <a:t>Text</a:t>
            </a:r>
          </a:p>
          <a:p>
            <a:pPr lvl="0"/>
            <a:endParaRPr lang="en-US"/>
          </a:p>
        </p:txBody>
      </p:sp>
    </p:spTree>
    <p:extLst>
      <p:ext uri="{BB962C8B-B14F-4D97-AF65-F5344CB8AC3E}">
        <p14:creationId xmlns:p14="http://schemas.microsoft.com/office/powerpoint/2010/main" val="482331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2" name="Content Placeholder 10"/>
          <p:cNvSpPr txBox="1">
            <a:spLocks noGrp="1"/>
          </p:cNvSpPr>
          <p:nvPr>
            <p:ph sz="quarter" idx="4294967295"/>
          </p:nvPr>
        </p:nvSpPr>
        <p:spPr>
          <a:xfrm>
            <a:off x="467541" y="260649"/>
            <a:ext cx="8208916" cy="5328592"/>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None/>
              <a:tabLst/>
              <a:defRPr lang="en-US" sz="2600" b="0" i="0" u="none" strike="noStrike" cap="none" spc="0" baseline="0">
                <a:solidFill>
                  <a:srgbClr val="000000"/>
                </a:solidFill>
                <a:uFillTx/>
                <a:latin typeface="Arial" pitchFamily="34"/>
                <a:cs typeface="Arial" pitchFamily="34"/>
              </a:defRPr>
            </a:lvl1pPr>
          </a:lstStyle>
          <a:p>
            <a:pPr lvl="0"/>
            <a:r>
              <a:rPr lang="en-US"/>
              <a:t>Edit Master text styles</a:t>
            </a:r>
          </a:p>
        </p:txBody>
      </p:sp>
    </p:spTree>
    <p:extLst>
      <p:ext uri="{BB962C8B-B14F-4D97-AF65-F5344CB8AC3E}">
        <p14:creationId xmlns:p14="http://schemas.microsoft.com/office/powerpoint/2010/main" val="57445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28600"/>
            <a:ext cx="8229600" cy="914400"/>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tabLst/>
              <a:defRPr lang="en-US" sz="4000" b="0" i="0" u="none" strike="noStrike" cap="none" spc="0" baseline="0">
                <a:solidFill>
                  <a:srgbClr val="77161A"/>
                </a:solidFill>
                <a:uFillTx/>
                <a:latin typeface="Arial" pitchFamily="34"/>
                <a:cs typeface="Arial" pitchFamily="34"/>
              </a:defRPr>
            </a:lvl1pPr>
          </a:lstStyle>
          <a:p>
            <a:pPr lvl="0"/>
            <a:r>
              <a:rPr lang="en-US" dirty="0"/>
              <a:t>Click to edit Master title style</a:t>
            </a:r>
          </a:p>
        </p:txBody>
      </p:sp>
      <p:sp>
        <p:nvSpPr>
          <p:cNvPr id="3" name="Text Placeholder 2"/>
          <p:cNvSpPr txBox="1">
            <a:spLocks noGrp="1"/>
          </p:cNvSpPr>
          <p:nvPr>
            <p:ph type="body" idx="1"/>
          </p:nvPr>
        </p:nvSpPr>
        <p:spPr>
          <a:xfrm>
            <a:off x="457200" y="1285875"/>
            <a:ext cx="4040184" cy="685800"/>
          </a:xfrm>
          <a:prstGeom prst="rect">
            <a:avLst/>
          </a:prstGeom>
          <a:noFill/>
          <a:ln>
            <a:noFill/>
          </a:ln>
        </p:spPr>
        <p:txBody>
          <a:bodyPr vert="horz" wrap="square" lIns="91440" tIns="45720" rIns="91440" bIns="45720" anchor="b" anchorCtr="0" compatLnSpc="1">
            <a:noAutofit/>
          </a:bodyPr>
          <a:lstStyle>
            <a:lvl1pPr marL="0" marR="0" lvl="0" indent="0" fontAlgn="auto">
              <a:lnSpc>
                <a:spcPct val="100000"/>
              </a:lnSpc>
              <a:spcBef>
                <a:spcPts val="600"/>
              </a:spcBef>
              <a:spcAft>
                <a:spcPts val="0"/>
              </a:spcAft>
              <a:buNone/>
              <a:tabLst/>
              <a:defRPr lang="en-US" sz="2400" b="1" i="0" u="none" strike="noStrike" cap="none" spc="0" baseline="0">
                <a:solidFill>
                  <a:srgbClr val="213C47"/>
                </a:solidFill>
                <a:uFillTx/>
                <a:latin typeface="Arial" pitchFamily="34"/>
                <a:cs typeface="Arial" pitchFamily="34"/>
              </a:defRPr>
            </a:lvl1pPr>
          </a:lstStyle>
          <a:p>
            <a:pPr lvl="0"/>
            <a:r>
              <a:rPr lang="en-US"/>
              <a:t>Edit Master text styles</a:t>
            </a:r>
          </a:p>
        </p:txBody>
      </p:sp>
      <p:sp>
        <p:nvSpPr>
          <p:cNvPr id="4" name="Text Placeholder 3"/>
          <p:cNvSpPr txBox="1">
            <a:spLocks noGrp="1"/>
          </p:cNvSpPr>
          <p:nvPr>
            <p:ph type="body" sz="quarter" idx="3"/>
          </p:nvPr>
        </p:nvSpPr>
        <p:spPr>
          <a:xfrm>
            <a:off x="4648196" y="1295403"/>
            <a:ext cx="4041776" cy="685800"/>
          </a:xfrm>
          <a:prstGeom prst="rect">
            <a:avLst/>
          </a:prstGeom>
          <a:noFill/>
          <a:ln>
            <a:noFill/>
          </a:ln>
        </p:spPr>
        <p:txBody>
          <a:bodyPr vert="horz" wrap="square" lIns="91440" tIns="45720" rIns="91440" bIns="45720" anchor="b" anchorCtr="0" compatLnSpc="1">
            <a:noAutofit/>
          </a:bodyPr>
          <a:lstStyle>
            <a:lvl1pPr marL="0" marR="0" lvl="0" indent="0" fontAlgn="auto">
              <a:lnSpc>
                <a:spcPct val="100000"/>
              </a:lnSpc>
              <a:spcBef>
                <a:spcPts val="600"/>
              </a:spcBef>
              <a:spcAft>
                <a:spcPts val="0"/>
              </a:spcAft>
              <a:buNone/>
              <a:tabLst/>
              <a:defRPr lang="en-US" sz="2400" b="1" i="0" u="none" strike="noStrike" cap="none" spc="0" baseline="0">
                <a:solidFill>
                  <a:srgbClr val="213C47"/>
                </a:solidFill>
                <a:uFillTx/>
                <a:latin typeface="Arial" pitchFamily="34"/>
                <a:cs typeface="Arial" pitchFamily="34"/>
              </a:defRPr>
            </a:lvl1pPr>
          </a:lstStyle>
          <a:p>
            <a:pPr lvl="0"/>
            <a:r>
              <a:rPr lang="en-US"/>
              <a:t>Edit Master text styles</a:t>
            </a:r>
          </a:p>
        </p:txBody>
      </p:sp>
      <p:sp>
        <p:nvSpPr>
          <p:cNvPr id="5" name="Content Placeholder 10"/>
          <p:cNvSpPr txBox="1">
            <a:spLocks noGrp="1"/>
          </p:cNvSpPr>
          <p:nvPr>
            <p:ph sz="half" idx="2"/>
          </p:nvPr>
        </p:nvSpPr>
        <p:spPr>
          <a:xfrm>
            <a:off x="457200" y="2133596"/>
            <a:ext cx="4038603" cy="3455636"/>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SzPct val="76000"/>
              <a:buFont typeface="Arial" pitchFamily="34"/>
              <a:tabLst/>
              <a:defRPr lang="en-US" sz="2600" b="0" i="0" u="none" strike="noStrike" cap="none" spc="0" baseline="0">
                <a:solidFill>
                  <a:srgbClr val="77161A"/>
                </a:solidFill>
                <a:uFillTx/>
                <a:latin typeface="Arial" pitchFamily="34"/>
                <a:cs typeface="Arial" pitchFamily="34"/>
              </a:defRPr>
            </a:lvl1pPr>
            <a:lvl2pPr marL="548640" marR="0" lvl="1" indent="-274320" fontAlgn="auto">
              <a:lnSpc>
                <a:spcPct val="100000"/>
              </a:lnSpc>
              <a:spcAft>
                <a:spcPts val="0"/>
              </a:spcAft>
              <a:buSzPct val="76000"/>
              <a:buFont typeface="Arial" pitchFamily="34"/>
              <a:tabLst/>
              <a:defRPr lang="en-US" sz="2300" b="0" i="0" u="none" strike="noStrike" cap="none" spc="0" baseline="0">
                <a:solidFill>
                  <a:srgbClr val="009CDD"/>
                </a:solidFill>
                <a:uFillTx/>
                <a:latin typeface="Arial"/>
              </a:defRPr>
            </a:lvl2pPr>
            <a:lvl3pPr marL="822960" marR="0" lvl="2" fontAlgn="auto">
              <a:lnSpc>
                <a:spcPct val="100000"/>
              </a:lnSpc>
              <a:spcAft>
                <a:spcPts val="0"/>
              </a:spcAft>
              <a:buSzPct val="76000"/>
              <a:buFont typeface="Arial" pitchFamily="34"/>
              <a:tabLst/>
              <a:defRPr lang="en-US" b="0" i="0" u="none" strike="noStrike" cap="none" spc="0" baseline="0">
                <a:solidFill>
                  <a:srgbClr val="920097"/>
                </a:solidFill>
                <a:uFillTx/>
                <a:latin typeface="Arial"/>
              </a:defRPr>
            </a:lvl3pPr>
            <a:lvl4pPr marL="1097280" marR="0" lvl="3" fontAlgn="auto">
              <a:lnSpc>
                <a:spcPct val="100000"/>
              </a:lnSpc>
              <a:spcBef>
                <a:spcPts val="400"/>
              </a:spcBef>
              <a:spcAft>
                <a:spcPts val="0"/>
              </a:spcAft>
              <a:buSzPct val="70000"/>
              <a:buFont typeface="Arial" pitchFamily="34"/>
              <a:tabLst/>
              <a:defRPr lang="en-US" b="0" i="0" u="none" strike="noStrike" cap="none" spc="0" baseline="0">
                <a:solidFill>
                  <a:srgbClr val="EF7D00"/>
                </a:solidFill>
                <a:uFillTx/>
                <a:latin typeface="Arial"/>
              </a:defRPr>
            </a:lvl4pPr>
            <a:lvl5pPr marL="1371600" marR="0" lvl="4" fontAlgn="auto">
              <a:lnSpc>
                <a:spcPct val="100000"/>
              </a:lnSpc>
              <a:spcBef>
                <a:spcPts val="300"/>
              </a:spcBef>
              <a:spcAft>
                <a:spcPts val="0"/>
              </a:spcAft>
              <a:buSzPct val="70000"/>
              <a:buFont typeface="Arial" pitchFamily="34"/>
              <a:tabLst/>
              <a:defRPr lang="en-US" sz="1600" b="0" i="0" u="none" strike="noStrike" cap="none" spc="0" baseline="0">
                <a:solidFill>
                  <a:srgbClr val="76B82A"/>
                </a:solidFill>
                <a:uFillTx/>
                <a:latin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12"/>
          <p:cNvSpPr txBox="1">
            <a:spLocks noGrp="1"/>
          </p:cNvSpPr>
          <p:nvPr>
            <p:ph sz="quarter" idx="4"/>
          </p:nvPr>
        </p:nvSpPr>
        <p:spPr>
          <a:xfrm>
            <a:off x="4648196" y="2133596"/>
            <a:ext cx="4038603" cy="3455636"/>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SzPct val="76000"/>
              <a:buFont typeface="Arial" pitchFamily="34"/>
              <a:tabLst/>
              <a:defRPr lang="en-US" sz="2600" b="0" i="0" u="none" strike="noStrike" cap="none" spc="0" baseline="0">
                <a:solidFill>
                  <a:srgbClr val="77161A"/>
                </a:solidFill>
                <a:uFillTx/>
                <a:latin typeface="Arial" pitchFamily="34"/>
                <a:cs typeface="Arial" pitchFamily="34"/>
              </a:defRPr>
            </a:lvl1pPr>
            <a:lvl2pPr marL="548640" marR="0" lvl="1" indent="-274320" fontAlgn="auto">
              <a:lnSpc>
                <a:spcPct val="100000"/>
              </a:lnSpc>
              <a:spcAft>
                <a:spcPts val="0"/>
              </a:spcAft>
              <a:buSzPct val="76000"/>
              <a:buFont typeface="Arial" pitchFamily="34"/>
              <a:tabLst/>
              <a:defRPr lang="en-US" sz="2300" b="0" i="0" u="none" strike="noStrike" cap="none" spc="0" baseline="0">
                <a:solidFill>
                  <a:srgbClr val="009CDD"/>
                </a:solidFill>
                <a:uFillTx/>
                <a:latin typeface="Arial"/>
              </a:defRPr>
            </a:lvl2pPr>
            <a:lvl3pPr marL="822960" marR="0" lvl="2" fontAlgn="auto">
              <a:lnSpc>
                <a:spcPct val="100000"/>
              </a:lnSpc>
              <a:spcAft>
                <a:spcPts val="0"/>
              </a:spcAft>
              <a:buSzPct val="76000"/>
              <a:buFont typeface="Arial" pitchFamily="34"/>
              <a:tabLst/>
              <a:defRPr lang="en-US" b="0" i="0" u="none" strike="noStrike" cap="none" spc="0" baseline="0">
                <a:solidFill>
                  <a:srgbClr val="920097"/>
                </a:solidFill>
                <a:uFillTx/>
                <a:latin typeface="Arial"/>
              </a:defRPr>
            </a:lvl3pPr>
            <a:lvl4pPr marL="1097280" marR="0" lvl="3" fontAlgn="auto">
              <a:lnSpc>
                <a:spcPct val="100000"/>
              </a:lnSpc>
              <a:spcBef>
                <a:spcPts val="400"/>
              </a:spcBef>
              <a:spcAft>
                <a:spcPts val="0"/>
              </a:spcAft>
              <a:buSzPct val="70000"/>
              <a:buFont typeface="Arial" pitchFamily="34"/>
              <a:tabLst/>
              <a:defRPr lang="en-US" b="0" i="0" u="none" strike="noStrike" cap="none" spc="0" baseline="0">
                <a:solidFill>
                  <a:srgbClr val="EF7D00"/>
                </a:solidFill>
                <a:uFillTx/>
                <a:latin typeface="Arial"/>
              </a:defRPr>
            </a:lvl4pPr>
            <a:lvl5pPr marL="1371600" marR="0" lvl="4" fontAlgn="auto">
              <a:lnSpc>
                <a:spcPct val="100000"/>
              </a:lnSpc>
              <a:spcBef>
                <a:spcPts val="300"/>
              </a:spcBef>
              <a:spcAft>
                <a:spcPts val="0"/>
              </a:spcAft>
              <a:buSzPct val="70000"/>
              <a:buFont typeface="Arial" pitchFamily="34"/>
              <a:tabLst/>
              <a:defRPr lang="en-US" sz="1600" b="0" i="0" u="none" strike="noStrike" cap="none" spc="0" baseline="0">
                <a:solidFill>
                  <a:srgbClr val="76B82A"/>
                </a:solidFill>
                <a:uFillTx/>
                <a:latin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658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323523" y="260649"/>
            <a:ext cx="8496943" cy="914400"/>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0"/>
              </a:spcBef>
              <a:spcAft>
                <a:spcPts val="0"/>
              </a:spcAft>
              <a:tabLst/>
              <a:defRPr lang="en-US" sz="4000" b="0" i="0" u="none" strike="noStrike" cap="none" spc="0" baseline="0">
                <a:solidFill>
                  <a:srgbClr val="213C47"/>
                </a:solidFill>
                <a:uFillTx/>
                <a:latin typeface="Arial" pitchFamily="34"/>
                <a:cs typeface="Arial" pitchFamily="34"/>
              </a:defRPr>
            </a:lvl1pPr>
          </a:lstStyle>
          <a:p>
            <a:pPr lvl="0"/>
            <a:r>
              <a:rPr lang="en-US"/>
              <a:t>Click to edit Master title style</a:t>
            </a:r>
          </a:p>
        </p:txBody>
      </p:sp>
      <p:sp>
        <p:nvSpPr>
          <p:cNvPr id="3" name="Text Placeholder 2"/>
          <p:cNvSpPr txBox="1">
            <a:spLocks noGrp="1"/>
          </p:cNvSpPr>
          <p:nvPr>
            <p:ph type="body" sz="quarter" idx="4294967295"/>
          </p:nvPr>
        </p:nvSpPr>
        <p:spPr>
          <a:xfrm>
            <a:off x="323523" y="1268757"/>
            <a:ext cx="4176467" cy="685800"/>
          </a:xfrm>
          <a:prstGeom prst="rect">
            <a:avLst/>
          </a:prstGeom>
          <a:noFill/>
          <a:ln>
            <a:noFill/>
          </a:ln>
        </p:spPr>
        <p:txBody>
          <a:bodyPr vert="horz" wrap="square" lIns="91440" tIns="45720" rIns="91440" bIns="45720" anchor="b" anchorCtr="0" compatLnSpc="1">
            <a:noAutofit/>
          </a:bodyPr>
          <a:lstStyle>
            <a:lvl1pPr marL="0" marR="0" lvl="0" indent="0" fontAlgn="auto">
              <a:lnSpc>
                <a:spcPct val="100000"/>
              </a:lnSpc>
              <a:spcBef>
                <a:spcPts val="600"/>
              </a:spcBef>
              <a:spcAft>
                <a:spcPts val="0"/>
              </a:spcAft>
              <a:buNone/>
              <a:tabLst/>
              <a:defRPr lang="en-US" sz="2400" b="1" i="0" u="none" strike="noStrike" cap="none" spc="0" baseline="0">
                <a:solidFill>
                  <a:srgbClr val="77161A"/>
                </a:solidFill>
                <a:uFillTx/>
                <a:latin typeface="Arial" pitchFamily="34"/>
                <a:cs typeface="Arial" pitchFamily="34"/>
              </a:defRPr>
            </a:lvl1pPr>
          </a:lstStyle>
          <a:p>
            <a:pPr lvl="0"/>
            <a:r>
              <a:rPr lang="en-US" dirty="0"/>
              <a:t>Title</a:t>
            </a:r>
          </a:p>
        </p:txBody>
      </p:sp>
      <p:sp>
        <p:nvSpPr>
          <p:cNvPr id="4" name="Text Placeholder 3"/>
          <p:cNvSpPr txBox="1">
            <a:spLocks noGrp="1"/>
          </p:cNvSpPr>
          <p:nvPr>
            <p:ph type="body" sz="quarter" idx="4294967295"/>
          </p:nvPr>
        </p:nvSpPr>
        <p:spPr>
          <a:xfrm>
            <a:off x="4644009" y="1268757"/>
            <a:ext cx="4176467" cy="685800"/>
          </a:xfrm>
          <a:prstGeom prst="rect">
            <a:avLst/>
          </a:prstGeom>
          <a:noFill/>
          <a:ln>
            <a:noFill/>
          </a:ln>
        </p:spPr>
        <p:txBody>
          <a:bodyPr vert="horz" wrap="square" lIns="91440" tIns="45720" rIns="91440" bIns="45720" anchor="b" anchorCtr="0" compatLnSpc="1">
            <a:noAutofit/>
          </a:bodyPr>
          <a:lstStyle>
            <a:lvl1pPr marL="0" marR="0" lvl="0" indent="0" fontAlgn="auto">
              <a:lnSpc>
                <a:spcPct val="100000"/>
              </a:lnSpc>
              <a:spcBef>
                <a:spcPts val="600"/>
              </a:spcBef>
              <a:spcAft>
                <a:spcPts val="0"/>
              </a:spcAft>
              <a:buNone/>
              <a:tabLst/>
              <a:defRPr lang="en-US" sz="2400" b="1" i="0" u="none" strike="noStrike" cap="none" spc="0" baseline="0">
                <a:solidFill>
                  <a:srgbClr val="77161A"/>
                </a:solidFill>
                <a:uFillTx/>
                <a:latin typeface="Arial" pitchFamily="34"/>
                <a:cs typeface="Arial" pitchFamily="34"/>
              </a:defRPr>
            </a:lvl1pPr>
          </a:lstStyle>
          <a:p>
            <a:pPr lvl="0"/>
            <a:r>
              <a:rPr lang="en-US" dirty="0"/>
              <a:t>Title</a:t>
            </a:r>
          </a:p>
        </p:txBody>
      </p:sp>
      <p:sp>
        <p:nvSpPr>
          <p:cNvPr id="5" name="Picture Placeholder 7"/>
          <p:cNvSpPr txBox="1">
            <a:spLocks noGrp="1"/>
          </p:cNvSpPr>
          <p:nvPr>
            <p:ph type="pic" sz="quarter" idx="4294967295"/>
          </p:nvPr>
        </p:nvSpPr>
        <p:spPr>
          <a:xfrm>
            <a:off x="4644009" y="2132856"/>
            <a:ext cx="4176714" cy="3384551"/>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Clr>
                <a:srgbClr val="D60F3C"/>
              </a:buClr>
              <a:buSzPct val="76000"/>
              <a:buFont typeface="Wingdings 3"/>
              <a:buChar char=""/>
              <a:tabLst/>
              <a:defRPr lang="en-US" sz="2600" b="0" i="0" u="none" strike="noStrike" cap="none" spc="0" baseline="0">
                <a:solidFill>
                  <a:srgbClr val="000000"/>
                </a:solidFill>
                <a:uFillTx/>
                <a:latin typeface="Arial" pitchFamily="34"/>
                <a:cs typeface="Arial" pitchFamily="34"/>
              </a:defRPr>
            </a:lvl1pPr>
          </a:lstStyle>
          <a:p>
            <a:pPr lvl="0"/>
            <a:r>
              <a:rPr lang="en-US" dirty="0"/>
              <a:t>Click icon to add picture</a:t>
            </a:r>
            <a:endParaRPr lang="en-GB" dirty="0"/>
          </a:p>
        </p:txBody>
      </p:sp>
      <p:sp>
        <p:nvSpPr>
          <p:cNvPr id="6" name="Picture Placeholder 7"/>
          <p:cNvSpPr txBox="1">
            <a:spLocks noGrp="1"/>
          </p:cNvSpPr>
          <p:nvPr>
            <p:ph type="pic" sz="quarter" idx="4294967295"/>
          </p:nvPr>
        </p:nvSpPr>
        <p:spPr>
          <a:xfrm>
            <a:off x="323523" y="2132856"/>
            <a:ext cx="4176714" cy="3384551"/>
          </a:xfrm>
          <a:prstGeom prst="rect">
            <a:avLst/>
          </a:prstGeom>
          <a:noFill/>
          <a:ln>
            <a:noFill/>
          </a:ln>
        </p:spPr>
        <p:txBody>
          <a:bodyPr vert="horz" wrap="square" lIns="91440" tIns="45720" rIns="91440" bIns="45720" anchor="t" anchorCtr="0" compatLnSpc="1">
            <a:noAutofit/>
          </a:bodyPr>
          <a:lstStyle>
            <a:lvl1pPr marL="274320" marR="0" lvl="0" indent="-274320" fontAlgn="auto">
              <a:lnSpc>
                <a:spcPct val="100000"/>
              </a:lnSpc>
              <a:spcBef>
                <a:spcPts val="600"/>
              </a:spcBef>
              <a:spcAft>
                <a:spcPts val="0"/>
              </a:spcAft>
              <a:buClr>
                <a:srgbClr val="D60F3C"/>
              </a:buClr>
              <a:buSzPct val="76000"/>
              <a:buFont typeface="Wingdings 3"/>
              <a:buChar char=""/>
              <a:tabLst/>
              <a:defRPr lang="en-US" sz="2600" b="0" i="0" u="none" strike="noStrike" cap="none" spc="0" baseline="0">
                <a:solidFill>
                  <a:srgbClr val="000000"/>
                </a:solidFill>
                <a:uFillTx/>
                <a:latin typeface="Arial" pitchFamily="34"/>
                <a:cs typeface="Arial" pitchFamily="34"/>
              </a:defRPr>
            </a:lvl1pPr>
          </a:lstStyle>
          <a:p>
            <a:pPr lvl="0"/>
            <a:r>
              <a:rPr lang="en-US" dirty="0"/>
              <a:t>Click icon to add picture</a:t>
            </a:r>
            <a:endParaRPr lang="en-GB" dirty="0"/>
          </a:p>
        </p:txBody>
      </p:sp>
    </p:spTree>
    <p:extLst>
      <p:ext uri="{BB962C8B-B14F-4D97-AF65-F5344CB8AC3E}">
        <p14:creationId xmlns:p14="http://schemas.microsoft.com/office/powerpoint/2010/main" val="1521454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Different title colour">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28600"/>
            <a:ext cx="8229600" cy="914400"/>
          </a:xfrm>
          <a:prstGeom prst="rect">
            <a:avLst/>
          </a:prstGeom>
          <a:noFill/>
          <a:ln>
            <a:noFill/>
          </a:ln>
        </p:spPr>
        <p:txBody>
          <a:bodyPr vert="horz" wrap="square" lIns="91440" tIns="45720" rIns="91440" bIns="45720" anchor="t" anchorCtr="0" compatLnSpc="1">
            <a:noAutofit/>
          </a:bodyPr>
          <a:lstStyle>
            <a:lvl1pPr marL="0" marR="0" lvl="0" indent="0" fontAlgn="auto">
              <a:lnSpc>
                <a:spcPct val="100000"/>
              </a:lnSpc>
              <a:spcBef>
                <a:spcPts val="0"/>
              </a:spcBef>
              <a:spcAft>
                <a:spcPts val="0"/>
              </a:spcAft>
              <a:tabLst/>
              <a:defRPr lang="en-US" sz="4000" b="0" i="0" u="none" strike="noStrike" cap="none" spc="0" baseline="0">
                <a:solidFill>
                  <a:srgbClr val="77161A"/>
                </a:solidFill>
                <a:uFillTx/>
                <a:latin typeface="Arial" pitchFamily="34"/>
                <a:cs typeface="Arial" pitchFamily="34"/>
              </a:defRPr>
            </a:lvl1pPr>
          </a:lstStyle>
          <a:p>
            <a:pPr lvl="0"/>
            <a:r>
              <a:rPr lang="en-US" dirty="0"/>
              <a:t>Click to edit Master title style</a:t>
            </a:r>
          </a:p>
        </p:txBody>
      </p:sp>
      <p:sp>
        <p:nvSpPr>
          <p:cNvPr id="3" name="Rectangle 2"/>
          <p:cNvSpPr/>
          <p:nvPr/>
        </p:nvSpPr>
        <p:spPr>
          <a:xfrm>
            <a:off x="467541" y="980730"/>
            <a:ext cx="8208916" cy="72009"/>
          </a:xfrm>
          <a:prstGeom prst="rect">
            <a:avLst/>
          </a:prstGeom>
          <a:solidFill>
            <a:srgbClr val="213C47"/>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a:endParaRPr>
          </a:p>
        </p:txBody>
      </p:sp>
    </p:spTree>
    <p:extLst>
      <p:ext uri="{BB962C8B-B14F-4D97-AF65-F5344CB8AC3E}">
        <p14:creationId xmlns:p14="http://schemas.microsoft.com/office/powerpoint/2010/main" val="1468494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p:nvPr/>
        </p:nvSpPr>
        <p:spPr>
          <a:xfrm>
            <a:off x="795601" y="1916829"/>
            <a:ext cx="7699376" cy="2544766"/>
          </a:xfrm>
          <a:prstGeom prst="rect">
            <a:avLst/>
          </a:prstGeom>
          <a:noFill/>
          <a:ln cap="flat">
            <a:noFill/>
          </a:ln>
        </p:spPr>
        <p:txBody>
          <a:bodyPr vert="horz" wrap="square" lIns="0" tIns="0" rIns="0" bIns="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500" b="0" i="0" u="none" strike="noStrike" kern="0" cap="none" spc="0" baseline="0" dirty="0">
              <a:solidFill>
                <a:srgbClr val="213C47"/>
              </a:solidFill>
              <a:uFillTx/>
              <a:latin typeface="Arial" pitchFamily="34"/>
              <a:cs typeface="Arial" pitchFamily="34"/>
            </a:endParaRPr>
          </a:p>
        </p:txBody>
      </p:sp>
      <p:sp>
        <p:nvSpPr>
          <p:cNvPr id="3" name="Rectangle 2"/>
          <p:cNvSpPr/>
          <p:nvPr/>
        </p:nvSpPr>
        <p:spPr>
          <a:xfrm>
            <a:off x="0" y="6770217"/>
            <a:ext cx="9144000" cy="87782"/>
          </a:xfrm>
          <a:prstGeom prst="rect">
            <a:avLst/>
          </a:prstGeom>
          <a:solidFill>
            <a:srgbClr val="77161A"/>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Arial"/>
            </a:endParaRPr>
          </a:p>
        </p:txBody>
      </p:sp>
      <p:pic>
        <p:nvPicPr>
          <p:cNvPr id="5" name="Picture 4"/>
          <p:cNvPicPr>
            <a:picLocks noChangeAspect="1"/>
          </p:cNvPicPr>
          <p:nvPr userDrawn="1"/>
        </p:nvPicPr>
        <p:blipFill>
          <a:blip r:embed="rId16" cstate="print"/>
          <a:stretch>
            <a:fillRect/>
          </a:stretch>
        </p:blipFill>
        <p:spPr>
          <a:xfrm>
            <a:off x="6208779" y="5614375"/>
            <a:ext cx="2286198" cy="93276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csan.org.uk/about-csan/publication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s://www.csan.org.uk/about-csan/publication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csan.org.uk/wp-content/uploads/2021/04/CSAN_CST_cards_Flier.pdf" TargetMode="External"/><Relationship Id="rId5" Type="http://schemas.openxmlformats.org/officeDocument/2006/relationships/hyperlink" Target="https://www.csan.org.uk/wp-content/uploads/2021/03/CSAN_CST_cards_Guidance_notes-2021.pdf" TargetMode="External"/><Relationship Id="rId4" Type="http://schemas.openxmlformats.org/officeDocument/2006/relationships/hyperlink" Target="https://www.csan.org.uk/wp-content/uploads/2021/03/CSAN_CST_cards-2021.pdf"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mailto:ged.edwards@csan.org.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csan.org.uk/about-csan/publication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youtube.com/watch?v=XNcBCPVbY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9582A-2837-41A4-996A-3212204A873F}"/>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Quiz</a:t>
            </a:r>
          </a:p>
        </p:txBody>
      </p:sp>
      <p:sp>
        <p:nvSpPr>
          <p:cNvPr id="3" name="Content Placeholder 2">
            <a:extLst>
              <a:ext uri="{FF2B5EF4-FFF2-40B4-BE49-F238E27FC236}">
                <a16:creationId xmlns:a16="http://schemas.microsoft.com/office/drawing/2014/main" id="{90022842-EF57-42C1-8342-CD327DA586EC}"/>
              </a:ext>
            </a:extLst>
          </p:cNvPr>
          <p:cNvSpPr>
            <a:spLocks noGrp="1"/>
          </p:cNvSpPr>
          <p:nvPr>
            <p:ph sz="quarter" idx="4294967295"/>
          </p:nvPr>
        </p:nvSpPr>
        <p:spPr>
          <a:xfrm>
            <a:off x="0" y="1218386"/>
            <a:ext cx="9048750" cy="4421227"/>
          </a:xfrm>
        </p:spPr>
        <p:txBody>
          <a:bodyPr/>
          <a:lstStyle/>
          <a:p>
            <a:pPr marL="531813" indent="-531813"/>
            <a:r>
              <a:rPr lang="en-GB" dirty="0">
                <a:solidFill>
                  <a:srgbClr val="77161A"/>
                </a:solidFill>
                <a:latin typeface="Arial" panose="020B0604020202020204" pitchFamily="34" charset="0"/>
                <a:cs typeface="Arial" panose="020B0604020202020204" pitchFamily="34" charset="0"/>
              </a:rPr>
              <a:t>Do you want people to take social action and base it on real guidance they can trust, own &amp; be inspired by?</a:t>
            </a:r>
          </a:p>
          <a:p>
            <a:pPr marL="0" indent="0"/>
            <a:endParaRPr lang="en-GB" sz="1200" dirty="0">
              <a:solidFill>
                <a:srgbClr val="77161A"/>
              </a:solidFill>
              <a:latin typeface="Arial" panose="020B0604020202020204" pitchFamily="34" charset="0"/>
              <a:cs typeface="Arial" panose="020B0604020202020204" pitchFamily="34" charset="0"/>
            </a:endParaRPr>
          </a:p>
          <a:p>
            <a:pPr marL="0" indent="0"/>
            <a:r>
              <a:rPr lang="en-GB" dirty="0">
                <a:solidFill>
                  <a:srgbClr val="77161A"/>
                </a:solidFill>
                <a:latin typeface="Arial" panose="020B0604020202020204" pitchFamily="34" charset="0"/>
                <a:cs typeface="Arial" panose="020B0604020202020204" pitchFamily="34" charset="0"/>
              </a:rPr>
              <a:t>    What is, famously, the Church’s “</a:t>
            </a:r>
            <a:r>
              <a:rPr lang="en-GB" i="1" dirty="0">
                <a:solidFill>
                  <a:srgbClr val="77161A"/>
                </a:solidFill>
                <a:latin typeface="Arial" panose="020B0604020202020204" pitchFamily="34" charset="0"/>
                <a:cs typeface="Arial" panose="020B0604020202020204" pitchFamily="34" charset="0"/>
              </a:rPr>
              <a:t>Best Kept Secret</a:t>
            </a:r>
            <a:r>
              <a:rPr lang="en-GB" dirty="0">
                <a:solidFill>
                  <a:srgbClr val="77161A"/>
                </a:solidFill>
                <a:latin typeface="Arial" panose="020B0604020202020204" pitchFamily="34" charset="0"/>
                <a:cs typeface="Arial" panose="020B0604020202020204" pitchFamily="34" charset="0"/>
              </a:rPr>
              <a:t>?” </a:t>
            </a:r>
          </a:p>
          <a:p>
            <a:pPr marL="0" indent="0"/>
            <a:endParaRPr lang="en-GB" sz="1200" dirty="0">
              <a:solidFill>
                <a:srgbClr val="77161A"/>
              </a:solidFill>
              <a:latin typeface="Arial" panose="020B0604020202020204" pitchFamily="34" charset="0"/>
              <a:cs typeface="Arial" panose="020B0604020202020204" pitchFamily="34" charset="0"/>
            </a:endParaRPr>
          </a:p>
          <a:p>
            <a:pPr marL="0" indent="0"/>
            <a:r>
              <a:rPr lang="en-GB" dirty="0">
                <a:solidFill>
                  <a:srgbClr val="77161A"/>
                </a:solidFill>
                <a:latin typeface="Arial" panose="020B0604020202020204" pitchFamily="34" charset="0"/>
                <a:cs typeface="Arial" panose="020B0604020202020204" pitchFamily="34" charset="0"/>
              </a:rPr>
              <a:t>    Do you want this to continue?</a:t>
            </a:r>
          </a:p>
          <a:p>
            <a:pPr marL="0" indent="0"/>
            <a:endParaRPr lang="en-GB" sz="1200" dirty="0">
              <a:solidFill>
                <a:srgbClr val="77161A"/>
              </a:solidFill>
              <a:latin typeface="Arial" panose="020B0604020202020204" pitchFamily="34" charset="0"/>
              <a:cs typeface="Arial" panose="020B0604020202020204" pitchFamily="34" charset="0"/>
            </a:endParaRPr>
          </a:p>
          <a:p>
            <a:pPr marL="0" indent="449263"/>
            <a:r>
              <a:rPr lang="en-GB" dirty="0">
                <a:solidFill>
                  <a:srgbClr val="77161A"/>
                </a:solidFill>
                <a:latin typeface="Arial" panose="020B0604020202020204" pitchFamily="34" charset="0"/>
                <a:cs typeface="Arial" panose="020B0604020202020204" pitchFamily="34" charset="0"/>
              </a:rPr>
              <a:t> Who, in the Church, is planning to change this?</a:t>
            </a:r>
          </a:p>
          <a:p>
            <a:pPr marL="0" indent="449263"/>
            <a:endParaRPr lang="en-GB" sz="1200" dirty="0">
              <a:solidFill>
                <a:srgbClr val="77161A"/>
              </a:solidFill>
              <a:latin typeface="Arial" panose="020B0604020202020204" pitchFamily="34" charset="0"/>
              <a:cs typeface="Arial" panose="020B0604020202020204" pitchFamily="34" charset="0"/>
            </a:endParaRPr>
          </a:p>
          <a:p>
            <a:pPr marL="0" indent="449263"/>
            <a:r>
              <a:rPr lang="en-GB" dirty="0">
                <a:solidFill>
                  <a:srgbClr val="77161A"/>
                </a:solidFill>
                <a:latin typeface="Arial" panose="020B0604020202020204" pitchFamily="34" charset="0"/>
                <a:cs typeface="Arial" panose="020B0604020202020204" pitchFamily="34" charset="0"/>
              </a:rPr>
              <a:t> Do you want this to continue?!</a:t>
            </a:r>
          </a:p>
          <a:p>
            <a:pPr marL="0" indent="449263"/>
            <a:endParaRPr lang="en-GB" dirty="0">
              <a:solidFill>
                <a:srgbClr val="77161A"/>
              </a:solidFill>
              <a:latin typeface="Arial" panose="020B0604020202020204" pitchFamily="34" charset="0"/>
              <a:cs typeface="Arial" panose="020B0604020202020204" pitchFamily="34" charset="0"/>
            </a:endParaRPr>
          </a:p>
          <a:p>
            <a:pPr marL="0" indent="449263"/>
            <a:r>
              <a:rPr lang="en-GB" dirty="0">
                <a:solidFill>
                  <a:srgbClr val="77161A"/>
                </a:solidFill>
                <a:latin typeface="Arial" panose="020B0604020202020204" pitchFamily="34" charset="0"/>
                <a:cs typeface="Arial" panose="020B0604020202020204" pitchFamily="34" charset="0"/>
              </a:rPr>
              <a:t>Read quotation from Mt: 13:44</a:t>
            </a:r>
          </a:p>
          <a:p>
            <a:pPr marL="0" indent="449263"/>
            <a:endParaRPr lang="en-GB" dirty="0">
              <a:solidFill>
                <a:srgbClr val="77161A"/>
              </a:solidFill>
              <a:latin typeface="Arial" panose="020B0604020202020204" pitchFamily="34" charset="0"/>
              <a:cs typeface="Arial" panose="020B0604020202020204" pitchFamily="34" charset="0"/>
            </a:endParaRPr>
          </a:p>
          <a:p>
            <a:pPr marL="0" indent="449263"/>
            <a:endParaRPr lang="en-GB" dirty="0">
              <a:solidFill>
                <a:srgbClr val="77161A"/>
              </a:solidFill>
              <a:latin typeface="Arial" panose="020B0604020202020204" pitchFamily="34" charset="0"/>
              <a:cs typeface="Arial" panose="020B0604020202020204" pitchFamily="34" charset="0"/>
            </a:endParaRPr>
          </a:p>
          <a:p>
            <a:pPr marL="438150" indent="-438150" defTabSz="449263"/>
            <a:endParaRPr lang="en-GB" dirty="0">
              <a:solidFill>
                <a:srgbClr val="77161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78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6DAB2F-4737-45A7-A0C8-6572BC805B24}"/>
              </a:ext>
            </a:extLst>
          </p:cNvPr>
          <p:cNvSpPr>
            <a:spLocks noGrp="1"/>
          </p:cNvSpPr>
          <p:nvPr>
            <p:ph sz="half" idx="2"/>
          </p:nvPr>
        </p:nvSpPr>
        <p:spPr>
          <a:xfrm>
            <a:off x="252253" y="1466557"/>
            <a:ext cx="8434547" cy="4273062"/>
          </a:xfrm>
        </p:spPr>
        <p:txBody>
          <a:bodyPr/>
          <a:lstStyle/>
          <a:p>
            <a:pPr marL="274320" lvl="1" indent="0">
              <a:buNone/>
            </a:pPr>
            <a:r>
              <a:rPr lang="en-AU" sz="2500" b="1" dirty="0">
                <a:solidFill>
                  <a:schemeClr val="tx2"/>
                </a:solidFill>
                <a:latin typeface="Arial" panose="020B0604020202020204" pitchFamily="34" charset="0"/>
                <a:cs typeface="Arial" panose="020B0604020202020204" pitchFamily="34" charset="0"/>
              </a:rPr>
              <a:t>Scenarios (dilemmas):</a:t>
            </a: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400" dirty="0">
              <a:solidFill>
                <a:srgbClr val="77161A"/>
              </a:solidFill>
              <a:latin typeface="Arial" panose="020B0604020202020204" pitchFamily="34" charset="0"/>
              <a:cs typeface="Arial" panose="020B0604020202020204" pitchFamily="34" charset="0"/>
            </a:endParaRPr>
          </a:p>
          <a:p>
            <a:pPr marL="274320" lvl="1" indent="0">
              <a:buNone/>
            </a:pPr>
            <a:r>
              <a:rPr lang="en-AU" sz="2000" dirty="0">
                <a:solidFill>
                  <a:srgbClr val="77161A"/>
                </a:solidFill>
                <a:latin typeface="Arial" panose="020B0604020202020204" pitchFamily="34" charset="0"/>
                <a:cs typeface="Arial" panose="020B0604020202020204" pitchFamily="34" charset="0"/>
              </a:rPr>
              <a:t>Which value/s can you see in your response?</a:t>
            </a:r>
            <a:endParaRPr lang="en-AU" sz="32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956094-0087-4457-B6ED-35AC2625BCC8}"/>
              </a:ext>
            </a:extLst>
          </p:cNvPr>
          <p:cNvSpPr txBox="1">
            <a:spLocks/>
          </p:cNvSpPr>
          <p:nvPr/>
        </p:nvSpPr>
        <p:spPr>
          <a:xfrm>
            <a:off x="457200" y="228600"/>
            <a:ext cx="2633472" cy="914400"/>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latinLnBrk="0" hangingPunct="1">
              <a:lnSpc>
                <a:spcPct val="100000"/>
              </a:lnSpc>
              <a:spcBef>
                <a:spcPts val="0"/>
              </a:spcBef>
              <a:spcAft>
                <a:spcPts val="0"/>
              </a:spcAft>
              <a:buNone/>
              <a:tabLst/>
              <a:defRPr lang="en-US" sz="4000" b="0" i="0" u="none" strike="noStrike" kern="1200" cap="none" spc="0" baseline="0">
                <a:solidFill>
                  <a:srgbClr val="77161A"/>
                </a:solidFill>
                <a:uFillTx/>
                <a:latin typeface="Arial" pitchFamily="34"/>
                <a:ea typeface="+mj-ea"/>
                <a:cs typeface="Arial" pitchFamily="34"/>
              </a:defRPr>
            </a:lvl1pPr>
          </a:lstStyle>
          <a:p>
            <a:pPr algn="ctr"/>
            <a:r>
              <a:rPr lang="en-AU" b="1" dirty="0">
                <a:solidFill>
                  <a:srgbClr val="213C47"/>
                </a:solidFill>
              </a:rPr>
              <a:t>The cards</a:t>
            </a:r>
            <a:endParaRPr lang="en-GB" b="1" dirty="0">
              <a:solidFill>
                <a:srgbClr val="213C47"/>
              </a:solidFill>
            </a:endParaRPr>
          </a:p>
        </p:txBody>
      </p:sp>
      <p:pic>
        <p:nvPicPr>
          <p:cNvPr id="12" name="Picture 11">
            <a:extLst>
              <a:ext uri="{FF2B5EF4-FFF2-40B4-BE49-F238E27FC236}">
                <a16:creationId xmlns:a16="http://schemas.microsoft.com/office/drawing/2014/main" id="{882F2DE0-6CFB-470F-A4A8-E4B7DAEA434A}"/>
              </a:ext>
            </a:extLst>
          </p:cNvPr>
          <p:cNvPicPr>
            <a:picLocks noChangeAspect="1"/>
          </p:cNvPicPr>
          <p:nvPr/>
        </p:nvPicPr>
        <p:blipFill>
          <a:blip r:embed="rId3"/>
          <a:stretch>
            <a:fillRect/>
          </a:stretch>
        </p:blipFill>
        <p:spPr>
          <a:xfrm>
            <a:off x="4994120" y="413465"/>
            <a:ext cx="3692680" cy="5193631"/>
          </a:xfrm>
          <a:prstGeom prst="rect">
            <a:avLst/>
          </a:prstGeom>
        </p:spPr>
      </p:pic>
      <p:pic>
        <p:nvPicPr>
          <p:cNvPr id="2" name="Picture 1">
            <a:extLst>
              <a:ext uri="{FF2B5EF4-FFF2-40B4-BE49-F238E27FC236}">
                <a16:creationId xmlns:a16="http://schemas.microsoft.com/office/drawing/2014/main" id="{026AC1F7-9846-4F9C-819F-B7C916658514}"/>
              </a:ext>
            </a:extLst>
          </p:cNvPr>
          <p:cNvPicPr>
            <a:picLocks noChangeAspect="1"/>
          </p:cNvPicPr>
          <p:nvPr/>
        </p:nvPicPr>
        <p:blipFill>
          <a:blip r:embed="rId4"/>
          <a:stretch>
            <a:fillRect/>
          </a:stretch>
        </p:blipFill>
        <p:spPr>
          <a:xfrm>
            <a:off x="599920" y="2196092"/>
            <a:ext cx="3995252" cy="3049008"/>
          </a:xfrm>
          <a:prstGeom prst="rect">
            <a:avLst/>
          </a:prstGeom>
        </p:spPr>
      </p:pic>
      <p:pic>
        <p:nvPicPr>
          <p:cNvPr id="7" name="Picture 6">
            <a:extLst>
              <a:ext uri="{FF2B5EF4-FFF2-40B4-BE49-F238E27FC236}">
                <a16:creationId xmlns:a16="http://schemas.microsoft.com/office/drawing/2014/main" id="{0FAD3FB7-FC04-4CE3-87D1-28C5774E979B}"/>
              </a:ext>
            </a:extLst>
          </p:cNvPr>
          <p:cNvPicPr>
            <a:picLocks noChangeAspect="1"/>
          </p:cNvPicPr>
          <p:nvPr/>
        </p:nvPicPr>
        <p:blipFill>
          <a:blip r:embed="rId4"/>
          <a:stretch>
            <a:fillRect/>
          </a:stretch>
        </p:blipFill>
        <p:spPr>
          <a:xfrm>
            <a:off x="3490722" y="4338825"/>
            <a:ext cx="1611503" cy="1229831"/>
          </a:xfrm>
          <a:prstGeom prst="rect">
            <a:avLst/>
          </a:prstGeom>
        </p:spPr>
      </p:pic>
    </p:spTree>
    <p:extLst>
      <p:ext uri="{BB962C8B-B14F-4D97-AF65-F5344CB8AC3E}">
        <p14:creationId xmlns:p14="http://schemas.microsoft.com/office/powerpoint/2010/main" val="148657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nodeType="withEffect">
                                  <p:stCondLst>
                                    <p:cond delay="200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6DAB2F-4737-45A7-A0C8-6572BC805B24}"/>
              </a:ext>
            </a:extLst>
          </p:cNvPr>
          <p:cNvSpPr>
            <a:spLocks noGrp="1"/>
          </p:cNvSpPr>
          <p:nvPr>
            <p:ph sz="half" idx="2"/>
          </p:nvPr>
        </p:nvSpPr>
        <p:spPr>
          <a:xfrm>
            <a:off x="4279046" y="1143000"/>
            <a:ext cx="4587033" cy="4273062"/>
          </a:xfrm>
        </p:spPr>
        <p:txBody>
          <a:bodyPr/>
          <a:lstStyle/>
          <a:p>
            <a:pPr marL="274320" lvl="1" indent="0" algn="ctr">
              <a:buNone/>
            </a:pPr>
            <a:r>
              <a:rPr lang="en-AU" sz="3600" b="1" dirty="0">
                <a:solidFill>
                  <a:schemeClr val="tx2"/>
                </a:solidFill>
                <a:latin typeface="Arial" panose="020B0604020202020204" pitchFamily="34" charset="0"/>
                <a:cs typeface="Arial" panose="020B0604020202020204" pitchFamily="34" charset="0"/>
              </a:rPr>
              <a:t>Real Stories</a:t>
            </a: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956094-0087-4457-B6ED-35AC2625BCC8}"/>
              </a:ext>
            </a:extLst>
          </p:cNvPr>
          <p:cNvSpPr txBox="1">
            <a:spLocks/>
          </p:cNvSpPr>
          <p:nvPr/>
        </p:nvSpPr>
        <p:spPr>
          <a:xfrm>
            <a:off x="457200" y="228600"/>
            <a:ext cx="2633472" cy="914400"/>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latinLnBrk="0" hangingPunct="1">
              <a:lnSpc>
                <a:spcPct val="100000"/>
              </a:lnSpc>
              <a:spcBef>
                <a:spcPts val="0"/>
              </a:spcBef>
              <a:spcAft>
                <a:spcPts val="0"/>
              </a:spcAft>
              <a:buNone/>
              <a:tabLst/>
              <a:defRPr lang="en-US" sz="4000" b="0" i="0" u="none" strike="noStrike" kern="1200" cap="none" spc="0" baseline="0">
                <a:solidFill>
                  <a:srgbClr val="77161A"/>
                </a:solidFill>
                <a:uFillTx/>
                <a:latin typeface="Arial" pitchFamily="34"/>
                <a:ea typeface="+mj-ea"/>
                <a:cs typeface="Arial" pitchFamily="34"/>
              </a:defRPr>
            </a:lvl1pPr>
          </a:lstStyle>
          <a:p>
            <a:pPr algn="ctr"/>
            <a:r>
              <a:rPr lang="en-AU" b="1" dirty="0">
                <a:solidFill>
                  <a:srgbClr val="213C47"/>
                </a:solidFill>
              </a:rPr>
              <a:t>The cards</a:t>
            </a:r>
            <a:endParaRPr lang="en-GB" b="1" dirty="0">
              <a:solidFill>
                <a:srgbClr val="213C47"/>
              </a:solidFill>
            </a:endParaRPr>
          </a:p>
        </p:txBody>
      </p:sp>
      <p:pic>
        <p:nvPicPr>
          <p:cNvPr id="12" name="Picture 11">
            <a:extLst>
              <a:ext uri="{FF2B5EF4-FFF2-40B4-BE49-F238E27FC236}">
                <a16:creationId xmlns:a16="http://schemas.microsoft.com/office/drawing/2014/main" id="{882F2DE0-6CFB-470F-A4A8-E4B7DAEA434A}"/>
              </a:ext>
            </a:extLst>
          </p:cNvPr>
          <p:cNvPicPr>
            <a:picLocks noChangeAspect="1"/>
          </p:cNvPicPr>
          <p:nvPr/>
        </p:nvPicPr>
        <p:blipFill>
          <a:blip r:embed="rId3"/>
          <a:stretch>
            <a:fillRect/>
          </a:stretch>
        </p:blipFill>
        <p:spPr>
          <a:xfrm>
            <a:off x="337714" y="1143000"/>
            <a:ext cx="3692680" cy="5193631"/>
          </a:xfrm>
          <a:prstGeom prst="rect">
            <a:avLst/>
          </a:prstGeom>
        </p:spPr>
      </p:pic>
      <p:pic>
        <p:nvPicPr>
          <p:cNvPr id="7" name="Picture 6">
            <a:extLst>
              <a:ext uri="{FF2B5EF4-FFF2-40B4-BE49-F238E27FC236}">
                <a16:creationId xmlns:a16="http://schemas.microsoft.com/office/drawing/2014/main" id="{154DC4D1-AE56-43BC-B896-DDB79C951007}"/>
              </a:ext>
            </a:extLst>
          </p:cNvPr>
          <p:cNvPicPr>
            <a:picLocks noChangeAspect="1"/>
          </p:cNvPicPr>
          <p:nvPr/>
        </p:nvPicPr>
        <p:blipFill>
          <a:blip r:embed="rId4"/>
          <a:stretch>
            <a:fillRect/>
          </a:stretch>
        </p:blipFill>
        <p:spPr>
          <a:xfrm>
            <a:off x="3977053" y="2362200"/>
            <a:ext cx="1772059" cy="1219200"/>
          </a:xfrm>
          <a:prstGeom prst="rect">
            <a:avLst/>
          </a:prstGeom>
        </p:spPr>
      </p:pic>
      <p:pic>
        <p:nvPicPr>
          <p:cNvPr id="8" name="Picture 7">
            <a:extLst>
              <a:ext uri="{FF2B5EF4-FFF2-40B4-BE49-F238E27FC236}">
                <a16:creationId xmlns:a16="http://schemas.microsoft.com/office/drawing/2014/main" id="{1BEFA576-ED4A-46B9-BFB9-9F8E0DDFD066}"/>
              </a:ext>
            </a:extLst>
          </p:cNvPr>
          <p:cNvPicPr>
            <a:picLocks noChangeAspect="1"/>
          </p:cNvPicPr>
          <p:nvPr/>
        </p:nvPicPr>
        <p:blipFill>
          <a:blip r:embed="rId4"/>
          <a:stretch>
            <a:fillRect/>
          </a:stretch>
        </p:blipFill>
        <p:spPr>
          <a:xfrm>
            <a:off x="4863082" y="2111912"/>
            <a:ext cx="3828671" cy="2634176"/>
          </a:xfrm>
          <a:prstGeom prst="rect">
            <a:avLst/>
          </a:prstGeom>
        </p:spPr>
      </p:pic>
    </p:spTree>
    <p:extLst>
      <p:ext uri="{BB962C8B-B14F-4D97-AF65-F5344CB8AC3E}">
        <p14:creationId xmlns:p14="http://schemas.microsoft.com/office/powerpoint/2010/main" val="203405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956094-0087-4457-B6ED-35AC2625BCC8}"/>
              </a:ext>
            </a:extLst>
          </p:cNvPr>
          <p:cNvSpPr txBox="1">
            <a:spLocks/>
          </p:cNvSpPr>
          <p:nvPr/>
        </p:nvSpPr>
        <p:spPr>
          <a:xfrm>
            <a:off x="457200" y="228600"/>
            <a:ext cx="2633472" cy="914400"/>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latinLnBrk="0" hangingPunct="1">
              <a:lnSpc>
                <a:spcPct val="100000"/>
              </a:lnSpc>
              <a:spcBef>
                <a:spcPts val="0"/>
              </a:spcBef>
              <a:spcAft>
                <a:spcPts val="0"/>
              </a:spcAft>
              <a:buNone/>
              <a:tabLst/>
              <a:defRPr lang="en-US" sz="4000" b="0" i="0" u="none" strike="noStrike" kern="1200" cap="none" spc="0" baseline="0">
                <a:solidFill>
                  <a:srgbClr val="77161A"/>
                </a:solidFill>
                <a:uFillTx/>
                <a:latin typeface="Arial" pitchFamily="34"/>
                <a:ea typeface="+mj-ea"/>
                <a:cs typeface="Arial" pitchFamily="34"/>
              </a:defRPr>
            </a:lvl1pPr>
          </a:lstStyle>
          <a:p>
            <a:pPr algn="ctr"/>
            <a:r>
              <a:rPr lang="en-AU" b="1" dirty="0">
                <a:solidFill>
                  <a:srgbClr val="213C47"/>
                </a:solidFill>
              </a:rPr>
              <a:t>The cards</a:t>
            </a:r>
            <a:endParaRPr lang="en-GB" b="1" dirty="0">
              <a:solidFill>
                <a:srgbClr val="213C47"/>
              </a:solidFill>
            </a:endParaRPr>
          </a:p>
        </p:txBody>
      </p:sp>
      <p:pic>
        <p:nvPicPr>
          <p:cNvPr id="2" name="Picture 1">
            <a:extLst>
              <a:ext uri="{FF2B5EF4-FFF2-40B4-BE49-F238E27FC236}">
                <a16:creationId xmlns:a16="http://schemas.microsoft.com/office/drawing/2014/main" id="{4403E6C9-83B6-4E69-B69C-DA20E305DD51}"/>
              </a:ext>
            </a:extLst>
          </p:cNvPr>
          <p:cNvPicPr>
            <a:picLocks noChangeAspect="1"/>
          </p:cNvPicPr>
          <p:nvPr/>
        </p:nvPicPr>
        <p:blipFill>
          <a:blip r:embed="rId3"/>
          <a:stretch>
            <a:fillRect/>
          </a:stretch>
        </p:blipFill>
        <p:spPr>
          <a:xfrm>
            <a:off x="12879" y="2178210"/>
            <a:ext cx="9144000" cy="3452858"/>
          </a:xfrm>
          <a:prstGeom prst="rect">
            <a:avLst/>
          </a:prstGeom>
        </p:spPr>
      </p:pic>
      <p:pic>
        <p:nvPicPr>
          <p:cNvPr id="3" name="Picture 2">
            <a:extLst>
              <a:ext uri="{FF2B5EF4-FFF2-40B4-BE49-F238E27FC236}">
                <a16:creationId xmlns:a16="http://schemas.microsoft.com/office/drawing/2014/main" id="{3045391B-23B1-42B8-AD8D-B3C9247A53E5}"/>
              </a:ext>
            </a:extLst>
          </p:cNvPr>
          <p:cNvPicPr>
            <a:picLocks noChangeAspect="1"/>
          </p:cNvPicPr>
          <p:nvPr/>
        </p:nvPicPr>
        <p:blipFill>
          <a:blip r:embed="rId4"/>
          <a:stretch>
            <a:fillRect/>
          </a:stretch>
        </p:blipFill>
        <p:spPr>
          <a:xfrm>
            <a:off x="0" y="0"/>
            <a:ext cx="9144000" cy="1281266"/>
          </a:xfrm>
          <a:prstGeom prst="rect">
            <a:avLst/>
          </a:prstGeom>
        </p:spPr>
      </p:pic>
      <p:sp>
        <p:nvSpPr>
          <p:cNvPr id="11" name="Content Placeholder 10">
            <a:extLst>
              <a:ext uri="{FF2B5EF4-FFF2-40B4-BE49-F238E27FC236}">
                <a16:creationId xmlns:a16="http://schemas.microsoft.com/office/drawing/2014/main" id="{2D1A0941-A060-45DD-946D-1EDF242758BB}"/>
              </a:ext>
            </a:extLst>
          </p:cNvPr>
          <p:cNvSpPr>
            <a:spLocks noGrp="1"/>
          </p:cNvSpPr>
          <p:nvPr>
            <p:ph sz="half" idx="2"/>
          </p:nvPr>
        </p:nvSpPr>
        <p:spPr>
          <a:xfrm>
            <a:off x="434340" y="1424936"/>
            <a:ext cx="4038603" cy="609604"/>
          </a:xfrm>
        </p:spPr>
        <p:txBody>
          <a:bodyPr/>
          <a:lstStyle/>
          <a:p>
            <a:pPr marL="0" indent="0" algn="ctr">
              <a:buNone/>
            </a:pPr>
            <a:r>
              <a:rPr lang="en-GB" b="1" dirty="0"/>
              <a:t>Leader’s notes</a:t>
            </a:r>
          </a:p>
        </p:txBody>
      </p:sp>
    </p:spTree>
    <p:extLst>
      <p:ext uri="{BB962C8B-B14F-4D97-AF65-F5344CB8AC3E}">
        <p14:creationId xmlns:p14="http://schemas.microsoft.com/office/powerpoint/2010/main" val="1321773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956094-0087-4457-B6ED-35AC2625BCC8}"/>
              </a:ext>
            </a:extLst>
          </p:cNvPr>
          <p:cNvSpPr txBox="1">
            <a:spLocks/>
          </p:cNvSpPr>
          <p:nvPr/>
        </p:nvSpPr>
        <p:spPr>
          <a:xfrm>
            <a:off x="457200" y="228600"/>
            <a:ext cx="2633472" cy="914400"/>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latinLnBrk="0" hangingPunct="1">
              <a:lnSpc>
                <a:spcPct val="100000"/>
              </a:lnSpc>
              <a:spcBef>
                <a:spcPts val="0"/>
              </a:spcBef>
              <a:spcAft>
                <a:spcPts val="0"/>
              </a:spcAft>
              <a:buNone/>
              <a:tabLst/>
              <a:defRPr lang="en-US" sz="4000" b="0" i="0" u="none" strike="noStrike" kern="1200" cap="none" spc="0" baseline="0">
                <a:solidFill>
                  <a:srgbClr val="77161A"/>
                </a:solidFill>
                <a:uFillTx/>
                <a:latin typeface="Arial" pitchFamily="34"/>
                <a:ea typeface="+mj-ea"/>
                <a:cs typeface="Arial" pitchFamily="34"/>
              </a:defRPr>
            </a:lvl1pPr>
          </a:lstStyle>
          <a:p>
            <a:pPr algn="ctr"/>
            <a:r>
              <a:rPr lang="en-AU" b="1" dirty="0">
                <a:solidFill>
                  <a:srgbClr val="213C47"/>
                </a:solidFill>
              </a:rPr>
              <a:t>The cards</a:t>
            </a:r>
            <a:endParaRPr lang="en-GB" b="1" dirty="0">
              <a:solidFill>
                <a:srgbClr val="213C47"/>
              </a:solidFill>
            </a:endParaRPr>
          </a:p>
        </p:txBody>
      </p:sp>
      <p:sp>
        <p:nvSpPr>
          <p:cNvPr id="3" name="Content Placeholder 2">
            <a:extLst>
              <a:ext uri="{FF2B5EF4-FFF2-40B4-BE49-F238E27FC236}">
                <a16:creationId xmlns:a16="http://schemas.microsoft.com/office/drawing/2014/main" id="{5854EB0A-D766-4ACA-A044-E2FA902BB5B8}"/>
              </a:ext>
            </a:extLst>
          </p:cNvPr>
          <p:cNvSpPr>
            <a:spLocks noGrp="1"/>
          </p:cNvSpPr>
          <p:nvPr>
            <p:ph sz="half" idx="2"/>
          </p:nvPr>
        </p:nvSpPr>
        <p:spPr/>
        <p:txBody>
          <a:bodyPr/>
          <a:lstStyle/>
          <a:p>
            <a:endParaRPr lang="en-GB" dirty="0"/>
          </a:p>
        </p:txBody>
      </p:sp>
      <p:pic>
        <p:nvPicPr>
          <p:cNvPr id="4" name="Picture 3">
            <a:extLst>
              <a:ext uri="{FF2B5EF4-FFF2-40B4-BE49-F238E27FC236}">
                <a16:creationId xmlns:a16="http://schemas.microsoft.com/office/drawing/2014/main" id="{DBB3A756-C7CA-47A7-BCBF-D97727E70038}"/>
              </a:ext>
            </a:extLst>
          </p:cNvPr>
          <p:cNvPicPr>
            <a:picLocks noChangeAspect="1"/>
          </p:cNvPicPr>
          <p:nvPr/>
        </p:nvPicPr>
        <p:blipFill>
          <a:blip r:embed="rId3"/>
          <a:stretch>
            <a:fillRect/>
          </a:stretch>
        </p:blipFill>
        <p:spPr>
          <a:xfrm>
            <a:off x="0" y="1019358"/>
            <a:ext cx="9144000" cy="5724342"/>
          </a:xfrm>
          <a:prstGeom prst="rect">
            <a:avLst/>
          </a:prstGeom>
        </p:spPr>
      </p:pic>
      <p:pic>
        <p:nvPicPr>
          <p:cNvPr id="9" name="Picture 8">
            <a:extLst>
              <a:ext uri="{FF2B5EF4-FFF2-40B4-BE49-F238E27FC236}">
                <a16:creationId xmlns:a16="http://schemas.microsoft.com/office/drawing/2014/main" id="{8FF0A648-24AD-4BCD-A9C9-BB57EF0D6BAA}"/>
              </a:ext>
            </a:extLst>
          </p:cNvPr>
          <p:cNvPicPr>
            <a:picLocks noChangeAspect="1"/>
          </p:cNvPicPr>
          <p:nvPr/>
        </p:nvPicPr>
        <p:blipFill>
          <a:blip r:embed="rId4"/>
          <a:stretch>
            <a:fillRect/>
          </a:stretch>
        </p:blipFill>
        <p:spPr>
          <a:xfrm>
            <a:off x="0" y="-16654"/>
            <a:ext cx="9144000" cy="1281266"/>
          </a:xfrm>
          <a:prstGeom prst="rect">
            <a:avLst/>
          </a:prstGeom>
        </p:spPr>
      </p:pic>
    </p:spTree>
    <p:extLst>
      <p:ext uri="{BB962C8B-B14F-4D97-AF65-F5344CB8AC3E}">
        <p14:creationId xmlns:p14="http://schemas.microsoft.com/office/powerpoint/2010/main" val="2860009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956094-0087-4457-B6ED-35AC2625BCC8}"/>
              </a:ext>
            </a:extLst>
          </p:cNvPr>
          <p:cNvSpPr txBox="1">
            <a:spLocks/>
          </p:cNvSpPr>
          <p:nvPr/>
        </p:nvSpPr>
        <p:spPr>
          <a:xfrm>
            <a:off x="457200" y="228600"/>
            <a:ext cx="2633472" cy="914400"/>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latinLnBrk="0" hangingPunct="1">
              <a:lnSpc>
                <a:spcPct val="100000"/>
              </a:lnSpc>
              <a:spcBef>
                <a:spcPts val="0"/>
              </a:spcBef>
              <a:spcAft>
                <a:spcPts val="0"/>
              </a:spcAft>
              <a:buNone/>
              <a:tabLst/>
              <a:defRPr lang="en-US" sz="4000" b="0" i="0" u="none" strike="noStrike" kern="1200" cap="none" spc="0" baseline="0">
                <a:solidFill>
                  <a:srgbClr val="77161A"/>
                </a:solidFill>
                <a:uFillTx/>
                <a:latin typeface="Arial" pitchFamily="34"/>
                <a:ea typeface="+mj-ea"/>
                <a:cs typeface="Arial" pitchFamily="34"/>
              </a:defRPr>
            </a:lvl1pPr>
          </a:lstStyle>
          <a:p>
            <a:pPr algn="ctr"/>
            <a:r>
              <a:rPr lang="en-AU" b="1" dirty="0">
                <a:solidFill>
                  <a:srgbClr val="213C47"/>
                </a:solidFill>
              </a:rPr>
              <a:t>The cards</a:t>
            </a:r>
            <a:endParaRPr lang="en-GB" b="1" dirty="0">
              <a:solidFill>
                <a:srgbClr val="213C47"/>
              </a:solidFill>
            </a:endParaRPr>
          </a:p>
        </p:txBody>
      </p:sp>
      <p:sp>
        <p:nvSpPr>
          <p:cNvPr id="3" name="Content Placeholder 2">
            <a:extLst>
              <a:ext uri="{FF2B5EF4-FFF2-40B4-BE49-F238E27FC236}">
                <a16:creationId xmlns:a16="http://schemas.microsoft.com/office/drawing/2014/main" id="{5854EB0A-D766-4ACA-A044-E2FA902BB5B8}"/>
              </a:ext>
            </a:extLst>
          </p:cNvPr>
          <p:cNvSpPr>
            <a:spLocks noGrp="1"/>
          </p:cNvSpPr>
          <p:nvPr>
            <p:ph sz="half" idx="2"/>
          </p:nvPr>
        </p:nvSpPr>
        <p:spPr/>
        <p:txBody>
          <a:bodyPr/>
          <a:lstStyle/>
          <a:p>
            <a:endParaRPr lang="en-GB" dirty="0"/>
          </a:p>
        </p:txBody>
      </p:sp>
      <p:pic>
        <p:nvPicPr>
          <p:cNvPr id="2" name="Picture 1">
            <a:extLst>
              <a:ext uri="{FF2B5EF4-FFF2-40B4-BE49-F238E27FC236}">
                <a16:creationId xmlns:a16="http://schemas.microsoft.com/office/drawing/2014/main" id="{304AC6BB-2DF5-4DBB-8B25-C12AEB2773E8}"/>
              </a:ext>
            </a:extLst>
          </p:cNvPr>
          <p:cNvPicPr>
            <a:picLocks noChangeAspect="1"/>
          </p:cNvPicPr>
          <p:nvPr/>
        </p:nvPicPr>
        <p:blipFill>
          <a:blip r:embed="rId3"/>
          <a:stretch>
            <a:fillRect/>
          </a:stretch>
        </p:blipFill>
        <p:spPr>
          <a:xfrm>
            <a:off x="0" y="994149"/>
            <a:ext cx="9144000" cy="5734529"/>
          </a:xfrm>
          <a:prstGeom prst="rect">
            <a:avLst/>
          </a:prstGeom>
        </p:spPr>
      </p:pic>
      <p:pic>
        <p:nvPicPr>
          <p:cNvPr id="7" name="Picture 6">
            <a:extLst>
              <a:ext uri="{FF2B5EF4-FFF2-40B4-BE49-F238E27FC236}">
                <a16:creationId xmlns:a16="http://schemas.microsoft.com/office/drawing/2014/main" id="{8DB9AFA1-ABC8-4578-8E07-497E9982727A}"/>
              </a:ext>
            </a:extLst>
          </p:cNvPr>
          <p:cNvPicPr>
            <a:picLocks noChangeAspect="1"/>
          </p:cNvPicPr>
          <p:nvPr/>
        </p:nvPicPr>
        <p:blipFill>
          <a:blip r:embed="rId4"/>
          <a:stretch>
            <a:fillRect/>
          </a:stretch>
        </p:blipFill>
        <p:spPr>
          <a:xfrm>
            <a:off x="0" y="0"/>
            <a:ext cx="9144000" cy="1281266"/>
          </a:xfrm>
          <a:prstGeom prst="rect">
            <a:avLst/>
          </a:prstGeom>
        </p:spPr>
      </p:pic>
    </p:spTree>
    <p:extLst>
      <p:ext uri="{BB962C8B-B14F-4D97-AF65-F5344CB8AC3E}">
        <p14:creationId xmlns:p14="http://schemas.microsoft.com/office/powerpoint/2010/main" val="3984929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DA17-DA9C-4B7B-9BE8-3DC95A53F27B}"/>
              </a:ext>
            </a:extLst>
          </p:cNvPr>
          <p:cNvSpPr>
            <a:spLocks noGrp="1"/>
          </p:cNvSpPr>
          <p:nvPr>
            <p:ph type="title"/>
          </p:nvPr>
        </p:nvSpPr>
        <p:spPr/>
        <p:txBody>
          <a:bodyPr/>
          <a:lstStyle/>
          <a:p>
            <a:pPr algn="ctr"/>
            <a:r>
              <a:rPr lang="en-AU" b="1" dirty="0">
                <a:solidFill>
                  <a:srgbClr val="213C47"/>
                </a:solidFill>
              </a:rPr>
              <a:t>Ideas</a:t>
            </a:r>
            <a:endParaRPr lang="en-GB" b="1" dirty="0">
              <a:solidFill>
                <a:srgbClr val="213C47"/>
              </a:solidFill>
            </a:endParaRPr>
          </a:p>
        </p:txBody>
      </p:sp>
      <p:sp>
        <p:nvSpPr>
          <p:cNvPr id="5" name="Content Placeholder 4">
            <a:extLst>
              <a:ext uri="{FF2B5EF4-FFF2-40B4-BE49-F238E27FC236}">
                <a16:creationId xmlns:a16="http://schemas.microsoft.com/office/drawing/2014/main" id="{F96DAB2F-4737-45A7-A0C8-6572BC805B24}"/>
              </a:ext>
            </a:extLst>
          </p:cNvPr>
          <p:cNvSpPr>
            <a:spLocks noGrp="1"/>
          </p:cNvSpPr>
          <p:nvPr>
            <p:ph sz="half" idx="2"/>
          </p:nvPr>
        </p:nvSpPr>
        <p:spPr>
          <a:xfrm>
            <a:off x="252253" y="1466557"/>
            <a:ext cx="8434547" cy="4273062"/>
          </a:xfrm>
        </p:spPr>
        <p:txBody>
          <a:bodyPr/>
          <a:lstStyle/>
          <a:p>
            <a:pPr lvl="1"/>
            <a:r>
              <a:rPr lang="en-GB" sz="2500" dirty="0">
                <a:solidFill>
                  <a:schemeClr val="tx2"/>
                </a:solidFill>
                <a:latin typeface="Arial" panose="020B0604020202020204" pitchFamily="34" charset="0"/>
                <a:cs typeface="Arial" panose="020B0604020202020204" pitchFamily="34" charset="0"/>
              </a:rPr>
              <a:t>Very flexible to use e.g. </a:t>
            </a:r>
          </a:p>
          <a:p>
            <a:pPr lvl="2"/>
            <a:r>
              <a:rPr lang="en-GB" sz="1800" dirty="0"/>
              <a:t>Jigsaw (building up complete picture)</a:t>
            </a:r>
          </a:p>
          <a:p>
            <a:pPr lvl="2"/>
            <a:r>
              <a:rPr lang="en-GB" sz="1800" dirty="0"/>
              <a:t>Use one group only and build up the full set over time</a:t>
            </a:r>
          </a:p>
          <a:p>
            <a:pPr lvl="2"/>
            <a:r>
              <a:rPr lang="en-GB" sz="1800" dirty="0"/>
              <a:t>Pick your favourite value – discuss</a:t>
            </a:r>
          </a:p>
          <a:p>
            <a:pPr lvl="2"/>
            <a:r>
              <a:rPr lang="en-GB" sz="1800" dirty="0"/>
              <a:t>Early memories: find examples of a value/opposite from your childhood</a:t>
            </a:r>
          </a:p>
          <a:p>
            <a:pPr lvl="2"/>
            <a:r>
              <a:rPr lang="en-GB" sz="1800" dirty="0"/>
              <a:t>Pick a value and find it in practice in your parish/work/family</a:t>
            </a:r>
          </a:p>
          <a:p>
            <a:pPr lvl="2"/>
            <a:r>
              <a:rPr lang="en-GB" sz="1800" dirty="0"/>
              <a:t>Political issue?  CST response would be …?</a:t>
            </a:r>
          </a:p>
          <a:p>
            <a:pPr lvl="2"/>
            <a:r>
              <a:rPr lang="en-GB" sz="1800" dirty="0"/>
              <a:t>Time – and place (put and discuss CST docs in their historical context)</a:t>
            </a:r>
            <a:endParaRPr lang="en-GB" dirty="0">
              <a:latin typeface="Arial" panose="020B0604020202020204" pitchFamily="34" charset="0"/>
              <a:cs typeface="Arial" panose="020B0604020202020204" pitchFamily="34" charset="0"/>
            </a:endParaRPr>
          </a:p>
          <a:p>
            <a:pPr lvl="1"/>
            <a:r>
              <a:rPr lang="en-GB" sz="2500" dirty="0">
                <a:solidFill>
                  <a:schemeClr val="tx2"/>
                </a:solidFill>
                <a:latin typeface="Arial" panose="020B0604020202020204" pitchFamily="34" charset="0"/>
                <a:cs typeface="Arial" panose="020B0604020202020204" pitchFamily="34" charset="0"/>
              </a:rPr>
              <a:t>Cards provoke discussion in group: explore and norm positive behaviour</a:t>
            </a:r>
          </a:p>
          <a:p>
            <a:pPr lvl="1"/>
            <a:r>
              <a:rPr lang="en-GB" sz="2500" dirty="0">
                <a:solidFill>
                  <a:schemeClr val="tx2"/>
                </a:solidFill>
                <a:latin typeface="Arial" panose="020B0604020202020204" pitchFamily="34" charset="0"/>
                <a:cs typeface="Arial" panose="020B0604020202020204" pitchFamily="34" charset="0"/>
              </a:rPr>
              <a:t>Values are all interlinked – the need to listen to people’s perceptions ….</a:t>
            </a:r>
          </a:p>
          <a:p>
            <a:pPr lvl="1"/>
            <a:endParaRPr lang="en-GB"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07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DA17-DA9C-4B7B-9BE8-3DC95A53F27B}"/>
              </a:ext>
            </a:extLst>
          </p:cNvPr>
          <p:cNvSpPr>
            <a:spLocks noGrp="1"/>
          </p:cNvSpPr>
          <p:nvPr>
            <p:ph type="title"/>
          </p:nvPr>
        </p:nvSpPr>
        <p:spPr>
          <a:xfrm>
            <a:off x="457199" y="0"/>
            <a:ext cx="8229600" cy="914400"/>
          </a:xfrm>
        </p:spPr>
        <p:txBody>
          <a:bodyPr/>
          <a:lstStyle/>
          <a:p>
            <a:pPr algn="ctr"/>
            <a:r>
              <a:rPr lang="en-AU" b="1" dirty="0">
                <a:solidFill>
                  <a:srgbClr val="213C47"/>
                </a:solidFill>
              </a:rPr>
              <a:t>Helpful questions for groups</a:t>
            </a:r>
            <a:endParaRPr lang="en-GB" b="1" dirty="0">
              <a:solidFill>
                <a:srgbClr val="213C47"/>
              </a:solidFill>
            </a:endParaRPr>
          </a:p>
        </p:txBody>
      </p:sp>
      <p:sp>
        <p:nvSpPr>
          <p:cNvPr id="5" name="Content Placeholder 4">
            <a:extLst>
              <a:ext uri="{FF2B5EF4-FFF2-40B4-BE49-F238E27FC236}">
                <a16:creationId xmlns:a16="http://schemas.microsoft.com/office/drawing/2014/main" id="{F96DAB2F-4737-45A7-A0C8-6572BC805B24}"/>
              </a:ext>
            </a:extLst>
          </p:cNvPr>
          <p:cNvSpPr>
            <a:spLocks noGrp="1"/>
          </p:cNvSpPr>
          <p:nvPr>
            <p:ph sz="half" idx="2"/>
          </p:nvPr>
        </p:nvSpPr>
        <p:spPr>
          <a:xfrm>
            <a:off x="287112" y="1143000"/>
            <a:ext cx="8569775" cy="4552950"/>
          </a:xfrm>
        </p:spPr>
        <p:txBody>
          <a:bodyPr/>
          <a:lstStyle/>
          <a:p>
            <a:pPr lvl="1"/>
            <a:r>
              <a:rPr lang="en-GB" sz="2400" dirty="0">
                <a:solidFill>
                  <a:schemeClr val="tx2"/>
                </a:solidFill>
                <a:latin typeface="Arial" panose="020B0604020202020204" pitchFamily="34" charset="0"/>
                <a:cs typeface="Arial" panose="020B0604020202020204" pitchFamily="34" charset="0"/>
              </a:rPr>
              <a:t>Would you like to tell us why you have chosen that value in particular please?</a:t>
            </a:r>
          </a:p>
          <a:p>
            <a:pPr lvl="1"/>
            <a:r>
              <a:rPr lang="en-GB" sz="2400" dirty="0">
                <a:solidFill>
                  <a:schemeClr val="tx2"/>
                </a:solidFill>
                <a:latin typeface="Arial" panose="020B0604020202020204" pitchFamily="34" charset="0"/>
                <a:cs typeface="Arial" panose="020B0604020202020204" pitchFamily="34" charset="0"/>
              </a:rPr>
              <a:t>You’ve chosen x (value).  Can you remember the first time this came across as important to you please?</a:t>
            </a:r>
          </a:p>
          <a:p>
            <a:pPr lvl="1"/>
            <a:r>
              <a:rPr lang="en-GB" sz="2400" dirty="0">
                <a:solidFill>
                  <a:schemeClr val="tx2"/>
                </a:solidFill>
                <a:latin typeface="Arial" panose="020B0604020202020204" pitchFamily="34" charset="0"/>
                <a:cs typeface="Arial" panose="020B0604020202020204" pitchFamily="34" charset="0"/>
              </a:rPr>
              <a:t>Does anyone else here feel strongly about x/this value?</a:t>
            </a:r>
          </a:p>
          <a:p>
            <a:pPr lvl="1"/>
            <a:r>
              <a:rPr lang="en-GB" sz="2400" dirty="0">
                <a:solidFill>
                  <a:schemeClr val="tx2"/>
                </a:solidFill>
                <a:latin typeface="Arial" panose="020B0604020202020204" pitchFamily="34" charset="0"/>
                <a:cs typeface="Arial" panose="020B0604020202020204" pitchFamily="34" charset="0"/>
              </a:rPr>
              <a:t>Is there anyone in particular that personifies x/this value?</a:t>
            </a:r>
          </a:p>
          <a:p>
            <a:pPr lvl="1"/>
            <a:r>
              <a:rPr lang="en-GB" sz="2400" dirty="0">
                <a:solidFill>
                  <a:schemeClr val="tx2"/>
                </a:solidFill>
                <a:latin typeface="Arial" panose="020B0604020202020204" pitchFamily="34" charset="0"/>
                <a:cs typeface="Arial" panose="020B0604020202020204" pitchFamily="34" charset="0"/>
              </a:rPr>
              <a:t>Which person locally/nationally/in the past/these days/internationally do you admire most?</a:t>
            </a:r>
          </a:p>
          <a:p>
            <a:pPr lvl="1"/>
            <a:r>
              <a:rPr lang="en-GB" sz="2400" dirty="0">
                <a:solidFill>
                  <a:schemeClr val="tx2"/>
                </a:solidFill>
                <a:latin typeface="Arial" panose="020B0604020202020204" pitchFamily="34" charset="0"/>
                <a:cs typeface="Arial" panose="020B0604020202020204" pitchFamily="34" charset="0"/>
              </a:rPr>
              <a:t>What values are needed most in this parish/area to make the improvements we need?</a:t>
            </a:r>
          </a:p>
          <a:p>
            <a:pPr lvl="1"/>
            <a:r>
              <a:rPr lang="en-GB" sz="2400" dirty="0">
                <a:solidFill>
                  <a:schemeClr val="tx2"/>
                </a:solidFill>
                <a:latin typeface="Arial" panose="020B0604020202020204" pitchFamily="34" charset="0"/>
                <a:cs typeface="Arial" panose="020B0604020202020204" pitchFamily="34" charset="0"/>
              </a:rPr>
              <a:t>Do you know anyone who has this/these values in particular?</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6431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956094-0087-4457-B6ED-35AC2625BCC8}"/>
              </a:ext>
            </a:extLst>
          </p:cNvPr>
          <p:cNvSpPr txBox="1">
            <a:spLocks/>
          </p:cNvSpPr>
          <p:nvPr/>
        </p:nvSpPr>
        <p:spPr>
          <a:xfrm>
            <a:off x="4434125" y="0"/>
            <a:ext cx="4532454" cy="914400"/>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latinLnBrk="0" hangingPunct="1">
              <a:lnSpc>
                <a:spcPct val="100000"/>
              </a:lnSpc>
              <a:spcBef>
                <a:spcPts val="0"/>
              </a:spcBef>
              <a:spcAft>
                <a:spcPts val="0"/>
              </a:spcAft>
              <a:buNone/>
              <a:tabLst/>
              <a:defRPr lang="en-US" sz="4000" b="0" i="0" u="none" strike="noStrike" kern="1200" cap="none" spc="0" baseline="0">
                <a:solidFill>
                  <a:srgbClr val="77161A"/>
                </a:solidFill>
                <a:uFillTx/>
                <a:latin typeface="Arial" pitchFamily="34"/>
                <a:ea typeface="+mj-ea"/>
                <a:cs typeface="Arial" pitchFamily="34"/>
              </a:defRPr>
            </a:lvl1pPr>
          </a:lstStyle>
          <a:p>
            <a:pPr algn="ctr"/>
            <a:r>
              <a:rPr lang="en-GB" b="1" dirty="0">
                <a:solidFill>
                  <a:srgbClr val="213C47"/>
                </a:solidFill>
              </a:rPr>
              <a:t>Promotional Flier</a:t>
            </a:r>
          </a:p>
        </p:txBody>
      </p:sp>
      <p:sp>
        <p:nvSpPr>
          <p:cNvPr id="3" name="Content Placeholder 2">
            <a:extLst>
              <a:ext uri="{FF2B5EF4-FFF2-40B4-BE49-F238E27FC236}">
                <a16:creationId xmlns:a16="http://schemas.microsoft.com/office/drawing/2014/main" id="{169B3387-2CB1-46C8-A743-ECA540FD6D7C}"/>
              </a:ext>
            </a:extLst>
          </p:cNvPr>
          <p:cNvSpPr>
            <a:spLocks noGrp="1"/>
          </p:cNvSpPr>
          <p:nvPr>
            <p:ph sz="half" idx="2"/>
          </p:nvPr>
        </p:nvSpPr>
        <p:spPr>
          <a:xfrm>
            <a:off x="1" y="5715000"/>
            <a:ext cx="5326380" cy="411480"/>
          </a:xfrm>
        </p:spPr>
        <p:txBody>
          <a:bodyPr/>
          <a:lstStyle/>
          <a:p>
            <a:pPr marL="0" indent="0" algn="ctr">
              <a:buNone/>
            </a:pPr>
            <a:r>
              <a:rPr lang="en-GB" sz="1600" b="1" dirty="0">
                <a:hlinkClick r:id="rId3"/>
              </a:rPr>
              <a:t>https://www.csan.org.uk/about-csan/publications/</a:t>
            </a:r>
            <a:r>
              <a:rPr lang="en-GB" sz="1600" b="1" dirty="0"/>
              <a:t> </a:t>
            </a:r>
          </a:p>
        </p:txBody>
      </p:sp>
      <p:pic>
        <p:nvPicPr>
          <p:cNvPr id="2" name="Picture 1">
            <a:extLst>
              <a:ext uri="{FF2B5EF4-FFF2-40B4-BE49-F238E27FC236}">
                <a16:creationId xmlns:a16="http://schemas.microsoft.com/office/drawing/2014/main" id="{803C1E03-C2A3-4102-866D-E8987AEF6D07}"/>
              </a:ext>
            </a:extLst>
          </p:cNvPr>
          <p:cNvPicPr>
            <a:picLocks noChangeAspect="1"/>
          </p:cNvPicPr>
          <p:nvPr/>
        </p:nvPicPr>
        <p:blipFill>
          <a:blip r:embed="rId4"/>
          <a:stretch>
            <a:fillRect/>
          </a:stretch>
        </p:blipFill>
        <p:spPr>
          <a:xfrm>
            <a:off x="1552575" y="1028700"/>
            <a:ext cx="6038850" cy="4286250"/>
          </a:xfrm>
          <a:prstGeom prst="rect">
            <a:avLst/>
          </a:prstGeom>
        </p:spPr>
      </p:pic>
    </p:spTree>
    <p:extLst>
      <p:ext uri="{BB962C8B-B14F-4D97-AF65-F5344CB8AC3E}">
        <p14:creationId xmlns:p14="http://schemas.microsoft.com/office/powerpoint/2010/main" val="1369126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6DAB2F-4737-45A7-A0C8-6572BC805B24}"/>
              </a:ext>
            </a:extLst>
          </p:cNvPr>
          <p:cNvSpPr>
            <a:spLocks noGrp="1"/>
          </p:cNvSpPr>
          <p:nvPr>
            <p:ph sz="half" idx="2"/>
          </p:nvPr>
        </p:nvSpPr>
        <p:spPr>
          <a:xfrm>
            <a:off x="457200" y="1143000"/>
            <a:ext cx="8408879" cy="4273062"/>
          </a:xfrm>
        </p:spPr>
        <p:txBody>
          <a:bodyPr/>
          <a:lstStyle/>
          <a:p>
            <a:pPr marL="274320" lvl="1" indent="0">
              <a:buNone/>
            </a:pPr>
            <a:endParaRPr lang="en-AU" sz="3600" b="1" dirty="0">
              <a:solidFill>
                <a:schemeClr val="tx2"/>
              </a:solidFill>
              <a:latin typeface="Arial" panose="020B0604020202020204" pitchFamily="34" charset="0"/>
              <a:cs typeface="Arial" panose="020B0604020202020204" pitchFamily="34" charset="0"/>
            </a:endParaRPr>
          </a:p>
          <a:p>
            <a:pPr marL="274320" lvl="1" indent="0">
              <a:buNone/>
            </a:pPr>
            <a:r>
              <a:rPr lang="en-AU" sz="3200" b="1" dirty="0">
                <a:solidFill>
                  <a:schemeClr val="tx2"/>
                </a:solidFill>
                <a:latin typeface="Arial" panose="020B0604020202020204" pitchFamily="34" charset="0"/>
                <a:cs typeface="Arial" panose="020B0604020202020204" pitchFamily="34" charset="0"/>
                <a:hlinkClick r:id="rId3"/>
              </a:rPr>
              <a:t>Altogether</a:t>
            </a:r>
            <a:r>
              <a:rPr lang="en-AU" sz="3200" b="1" dirty="0">
                <a:solidFill>
                  <a:schemeClr val="tx2"/>
                </a:solidFill>
                <a:latin typeface="Arial" panose="020B0604020202020204" pitchFamily="34" charset="0"/>
                <a:cs typeface="Arial" panose="020B0604020202020204" pitchFamily="34" charset="0"/>
              </a:rPr>
              <a:t>: </a:t>
            </a:r>
          </a:p>
          <a:p>
            <a:pPr marL="274320" lvl="1" indent="0">
              <a:buNone/>
            </a:pPr>
            <a:r>
              <a:rPr lang="en-AU" sz="2400" b="1" dirty="0">
                <a:solidFill>
                  <a:schemeClr val="tx2"/>
                </a:solidFill>
                <a:latin typeface="Arial" panose="020B0604020202020204" pitchFamily="34" charset="0"/>
                <a:cs typeface="Arial" panose="020B0604020202020204" pitchFamily="34" charset="0"/>
              </a:rPr>
              <a:t>See “Catholic Social Teaching Card Pack”</a:t>
            </a:r>
          </a:p>
          <a:p>
            <a:pPr marL="274320" lvl="1" indent="0">
              <a:buNone/>
            </a:pPr>
            <a:endParaRPr lang="en-AU" sz="2400" b="1" dirty="0">
              <a:solidFill>
                <a:schemeClr val="tx2"/>
              </a:solidFill>
              <a:latin typeface="Arial" panose="020B0604020202020204" pitchFamily="34" charset="0"/>
              <a:cs typeface="Arial" panose="020B0604020202020204" pitchFamily="34" charset="0"/>
            </a:endParaRPr>
          </a:p>
          <a:p>
            <a:pPr marL="274320" lvl="1" indent="0">
              <a:buNone/>
            </a:pPr>
            <a:r>
              <a:rPr lang="en-AU" sz="2400" b="1" dirty="0">
                <a:solidFill>
                  <a:schemeClr val="tx2"/>
                </a:solidFill>
                <a:latin typeface="Arial" panose="020B0604020202020204" pitchFamily="34" charset="0"/>
                <a:cs typeface="Arial" panose="020B0604020202020204" pitchFamily="34" charset="0"/>
              </a:rPr>
              <a:t>Individually:</a:t>
            </a:r>
          </a:p>
          <a:p>
            <a:pPr lvl="1"/>
            <a:r>
              <a:rPr lang="en-AU" sz="2400" b="1" dirty="0">
                <a:solidFill>
                  <a:schemeClr val="tx2"/>
                </a:solidFill>
                <a:latin typeface="Arial" panose="020B0604020202020204" pitchFamily="34" charset="0"/>
                <a:cs typeface="Arial" panose="020B0604020202020204" pitchFamily="34" charset="0"/>
                <a:hlinkClick r:id="rId4"/>
              </a:rPr>
              <a:t>Cards</a:t>
            </a:r>
            <a:endParaRPr lang="en-AU" sz="2400" b="1" dirty="0">
              <a:solidFill>
                <a:schemeClr val="tx2"/>
              </a:solidFill>
              <a:latin typeface="Arial" panose="020B0604020202020204" pitchFamily="34" charset="0"/>
              <a:cs typeface="Arial" panose="020B0604020202020204" pitchFamily="34" charset="0"/>
            </a:endParaRPr>
          </a:p>
          <a:p>
            <a:pPr lvl="1"/>
            <a:r>
              <a:rPr lang="en-AU" sz="2400" b="1" dirty="0">
                <a:solidFill>
                  <a:schemeClr val="tx2"/>
                </a:solidFill>
                <a:latin typeface="Arial" panose="020B0604020202020204" pitchFamily="34" charset="0"/>
                <a:cs typeface="Arial" panose="020B0604020202020204" pitchFamily="34" charset="0"/>
                <a:hlinkClick r:id="rId5"/>
              </a:rPr>
              <a:t>Guidance</a:t>
            </a:r>
            <a:endParaRPr lang="en-AU" sz="2400" b="1" dirty="0">
              <a:solidFill>
                <a:schemeClr val="tx2"/>
              </a:solidFill>
              <a:latin typeface="Arial" panose="020B0604020202020204" pitchFamily="34" charset="0"/>
              <a:cs typeface="Arial" panose="020B0604020202020204" pitchFamily="34" charset="0"/>
            </a:endParaRPr>
          </a:p>
          <a:p>
            <a:pPr lvl="1"/>
            <a:r>
              <a:rPr lang="en-AU" sz="2400" b="1" dirty="0">
                <a:solidFill>
                  <a:schemeClr val="tx2"/>
                </a:solidFill>
                <a:latin typeface="Arial" panose="020B0604020202020204" pitchFamily="34" charset="0"/>
                <a:cs typeface="Arial" panose="020B0604020202020204" pitchFamily="34" charset="0"/>
                <a:hlinkClick r:id="rId6"/>
              </a:rPr>
              <a:t>Promotional flier</a:t>
            </a:r>
            <a:endParaRPr lang="en-AU" sz="2400" b="1" dirty="0">
              <a:solidFill>
                <a:schemeClr val="tx2"/>
              </a:solidFill>
              <a:latin typeface="Arial" panose="020B0604020202020204" pitchFamily="34" charset="0"/>
              <a:cs typeface="Arial" panose="020B0604020202020204" pitchFamily="34" charset="0"/>
            </a:endParaRPr>
          </a:p>
          <a:p>
            <a:pPr marL="274320" lvl="1" indent="0">
              <a:buNone/>
            </a:pPr>
            <a:endParaRPr lang="en-AU" sz="3600" b="1" dirty="0">
              <a:solidFill>
                <a:schemeClr val="tx2"/>
              </a:solidFill>
              <a:latin typeface="Arial" panose="020B0604020202020204" pitchFamily="34" charset="0"/>
              <a:cs typeface="Arial" panose="020B0604020202020204" pitchFamily="34" charset="0"/>
            </a:endParaRPr>
          </a:p>
          <a:p>
            <a:pPr marL="274320" lvl="1" indent="0">
              <a:buNone/>
            </a:pPr>
            <a:endParaRPr lang="en-AU" sz="36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956094-0087-4457-B6ED-35AC2625BCC8}"/>
              </a:ext>
            </a:extLst>
          </p:cNvPr>
          <p:cNvSpPr txBox="1">
            <a:spLocks/>
          </p:cNvSpPr>
          <p:nvPr/>
        </p:nvSpPr>
        <p:spPr>
          <a:xfrm>
            <a:off x="457200" y="228600"/>
            <a:ext cx="8229600" cy="914400"/>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latinLnBrk="0" hangingPunct="1">
              <a:lnSpc>
                <a:spcPct val="100000"/>
              </a:lnSpc>
              <a:spcBef>
                <a:spcPts val="0"/>
              </a:spcBef>
              <a:spcAft>
                <a:spcPts val="0"/>
              </a:spcAft>
              <a:buNone/>
              <a:tabLst/>
              <a:defRPr lang="en-US" sz="4000" b="0" i="0" u="none" strike="noStrike" kern="1200" cap="none" spc="0" baseline="0">
                <a:solidFill>
                  <a:srgbClr val="77161A"/>
                </a:solidFill>
                <a:uFillTx/>
                <a:latin typeface="Arial" pitchFamily="34"/>
                <a:ea typeface="+mj-ea"/>
                <a:cs typeface="Arial" pitchFamily="34"/>
              </a:defRPr>
            </a:lvl1pPr>
          </a:lstStyle>
          <a:p>
            <a:pPr algn="ctr"/>
            <a:r>
              <a:rPr lang="en-AU" b="1" dirty="0">
                <a:solidFill>
                  <a:srgbClr val="213C47"/>
                </a:solidFill>
              </a:rPr>
              <a:t>Downloads</a:t>
            </a:r>
            <a:endParaRPr lang="en-GB" b="1" dirty="0">
              <a:solidFill>
                <a:srgbClr val="213C47"/>
              </a:solidFill>
            </a:endParaRPr>
          </a:p>
        </p:txBody>
      </p:sp>
    </p:spTree>
    <p:extLst>
      <p:ext uri="{BB962C8B-B14F-4D97-AF65-F5344CB8AC3E}">
        <p14:creationId xmlns:p14="http://schemas.microsoft.com/office/powerpoint/2010/main" val="55772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64957" y="1581969"/>
            <a:ext cx="7680959" cy="2177231"/>
          </a:xfrm>
          <a:prstGeom prst="rect">
            <a:avLst/>
          </a:prstGeom>
          <a:noFill/>
          <a:ln>
            <a:noFill/>
          </a:ln>
        </p:spPr>
        <p:txBody>
          <a:bodyPr vert="horz" wrap="square" lIns="91440" tIns="45720" rIns="91440" bIns="45720" anchor="t" anchorCtr="0" compatLnSpc="1">
            <a:noAutofit/>
          </a:bodyPr>
          <a:lstStyle/>
          <a:p>
            <a:pPr algn="ctr">
              <a:lnSpc>
                <a:spcPct val="100000"/>
              </a:lnSpc>
              <a:spcBef>
                <a:spcPts val="0"/>
              </a:spcBef>
            </a:pPr>
            <a:br>
              <a:rPr lang="en-GB" sz="4000" b="1" dirty="0">
                <a:solidFill>
                  <a:srgbClr val="213C47"/>
                </a:solidFill>
                <a:latin typeface="Arial" pitchFamily="34"/>
                <a:cs typeface="Arial" pitchFamily="34"/>
              </a:rPr>
            </a:br>
            <a:r>
              <a:rPr lang="en-GB" sz="4000" b="1" dirty="0">
                <a:solidFill>
                  <a:srgbClr val="213C47"/>
                </a:solidFill>
                <a:latin typeface="Arial" pitchFamily="34"/>
                <a:cs typeface="Arial" pitchFamily="34"/>
              </a:rPr>
              <a:t>Thanks!  </a:t>
            </a:r>
            <a:br>
              <a:rPr lang="en-GB" sz="4000" b="1" dirty="0">
                <a:solidFill>
                  <a:srgbClr val="213C47"/>
                </a:solidFill>
                <a:latin typeface="Arial" pitchFamily="34"/>
                <a:cs typeface="Arial" pitchFamily="34"/>
              </a:rPr>
            </a:br>
            <a:endParaRPr lang="en-GB" sz="2800" dirty="0">
              <a:solidFill>
                <a:srgbClr val="213C47"/>
              </a:solidFill>
              <a:latin typeface="Arial" pitchFamily="34"/>
              <a:cs typeface="Arial" pitchFamily="34"/>
            </a:endParaRPr>
          </a:p>
        </p:txBody>
      </p:sp>
      <p:sp>
        <p:nvSpPr>
          <p:cNvPr id="3" name="Subtitle 2"/>
          <p:cNvSpPr txBox="1">
            <a:spLocks noGrp="1"/>
          </p:cNvSpPr>
          <p:nvPr>
            <p:ph type="subTitle" sz="quarter" idx="4294967295"/>
          </p:nvPr>
        </p:nvSpPr>
        <p:spPr>
          <a:xfrm>
            <a:off x="907318" y="3953932"/>
            <a:ext cx="7334981" cy="1684867"/>
          </a:xfrm>
          <a:prstGeom prst="rect">
            <a:avLst/>
          </a:prstGeom>
          <a:noFill/>
          <a:ln>
            <a:noFill/>
          </a:ln>
        </p:spPr>
        <p:txBody>
          <a:bodyPr vert="horz" wrap="square" lIns="91440" tIns="45720" rIns="91440" bIns="45720" anchor="t" anchorCtr="0" compatLnSpc="1">
            <a:noAutofit/>
          </a:bodyPr>
          <a:lstStyle/>
          <a:p>
            <a:pPr marL="274320" lvl="0" indent="-274320" algn="ctr">
              <a:lnSpc>
                <a:spcPct val="100000"/>
              </a:lnSpc>
              <a:spcBef>
                <a:spcPts val="600"/>
              </a:spcBef>
              <a:buNone/>
            </a:pPr>
            <a:r>
              <a:rPr lang="en-GB" sz="2600" b="1" dirty="0">
                <a:solidFill>
                  <a:srgbClr val="77161A"/>
                </a:solidFill>
                <a:latin typeface="Arial" panose="020B0604020202020204" pitchFamily="34" charset="0"/>
                <a:cs typeface="Arial" panose="020B0604020202020204" pitchFamily="34" charset="0"/>
              </a:rPr>
              <a:t>Ged Edwards</a:t>
            </a:r>
          </a:p>
          <a:p>
            <a:pPr marL="274320" lvl="0" indent="-274320" algn="ctr">
              <a:lnSpc>
                <a:spcPct val="100000"/>
              </a:lnSpc>
              <a:spcBef>
                <a:spcPts val="600"/>
              </a:spcBef>
              <a:buNone/>
            </a:pPr>
            <a:r>
              <a:rPr lang="en-GB" sz="2600" b="1" dirty="0">
                <a:solidFill>
                  <a:srgbClr val="77161A"/>
                </a:solidFill>
                <a:latin typeface="Arial" panose="020B0604020202020204" pitchFamily="34" charset="0"/>
                <a:cs typeface="Arial" panose="020B0604020202020204" pitchFamily="34" charset="0"/>
              </a:rPr>
              <a:t>Network Development Officer </a:t>
            </a:r>
          </a:p>
          <a:p>
            <a:pPr marL="274320" lvl="0" indent="-274320" algn="ctr">
              <a:lnSpc>
                <a:spcPct val="100000"/>
              </a:lnSpc>
              <a:spcBef>
                <a:spcPts val="600"/>
              </a:spcBef>
              <a:buNone/>
            </a:pPr>
            <a:r>
              <a:rPr lang="en-GB" sz="2400" dirty="0">
                <a:latin typeface="Arial" panose="020B0604020202020204" pitchFamily="34" charset="0"/>
                <a:cs typeface="Arial" panose="020B0604020202020204" pitchFamily="34" charset="0"/>
                <a:hlinkClick r:id="rId2"/>
              </a:rPr>
              <a:t>ged.edwards@csan.org.uk</a:t>
            </a:r>
            <a:r>
              <a:rPr lang="en-GB" sz="2400" dirty="0">
                <a:latin typeface="Arial" panose="020B0604020202020204" pitchFamily="34" charset="0"/>
                <a:cs typeface="Arial" panose="020B0604020202020204" pitchFamily="34" charset="0"/>
              </a:rPr>
              <a:t> </a:t>
            </a:r>
            <a:endParaRPr lang="en-GB" sz="2600" b="1" dirty="0">
              <a:solidFill>
                <a:srgbClr val="77161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256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31520" y="2404848"/>
            <a:ext cx="7680959" cy="1493740"/>
          </a:xfrm>
          <a:prstGeom prst="rect">
            <a:avLst/>
          </a:prstGeom>
          <a:noFill/>
          <a:ln>
            <a:noFill/>
          </a:ln>
        </p:spPr>
        <p:txBody>
          <a:bodyPr vert="horz" wrap="square" lIns="91440" tIns="45720" rIns="91440" bIns="45720" anchor="t" anchorCtr="0" compatLnSpc="1">
            <a:noAutofit/>
          </a:bodyPr>
          <a:lstStyle/>
          <a:p>
            <a:pPr algn="ctr">
              <a:lnSpc>
                <a:spcPct val="100000"/>
              </a:lnSpc>
              <a:spcBef>
                <a:spcPts val="0"/>
              </a:spcBef>
            </a:pPr>
            <a:r>
              <a:rPr lang="en-GB" sz="4800" b="1" dirty="0">
                <a:solidFill>
                  <a:srgbClr val="213C47"/>
                </a:solidFill>
                <a:latin typeface="Arial" pitchFamily="34"/>
                <a:cs typeface="Arial" pitchFamily="34"/>
              </a:rPr>
              <a:t>CSAN CST Cards</a:t>
            </a:r>
            <a:br>
              <a:rPr lang="en-GB" sz="4800" b="1" dirty="0">
                <a:solidFill>
                  <a:srgbClr val="213C47"/>
                </a:solidFill>
                <a:latin typeface="Arial" pitchFamily="34"/>
                <a:cs typeface="Arial" pitchFamily="34"/>
              </a:rPr>
            </a:br>
            <a:br>
              <a:rPr lang="en-GB" sz="4800" b="1" dirty="0">
                <a:solidFill>
                  <a:srgbClr val="213C47"/>
                </a:solidFill>
                <a:latin typeface="Arial" pitchFamily="34"/>
                <a:cs typeface="Arial" pitchFamily="34"/>
              </a:rPr>
            </a:br>
            <a:r>
              <a:rPr lang="en-GB" sz="4800" b="1" dirty="0">
                <a:solidFill>
                  <a:srgbClr val="213C47"/>
                </a:solidFill>
                <a:latin typeface="Arial" pitchFamily="34"/>
                <a:cs typeface="Arial" pitchFamily="34"/>
              </a:rPr>
              <a:t>outline</a:t>
            </a:r>
          </a:p>
        </p:txBody>
      </p:sp>
    </p:spTree>
    <p:extLst>
      <p:ext uri="{BB962C8B-B14F-4D97-AF65-F5344CB8AC3E}">
        <p14:creationId xmlns:p14="http://schemas.microsoft.com/office/powerpoint/2010/main" val="62408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9582A-2837-41A4-996A-3212204A873F}"/>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Background to the CST Cards</a:t>
            </a:r>
          </a:p>
        </p:txBody>
      </p:sp>
      <p:sp>
        <p:nvSpPr>
          <p:cNvPr id="3" name="Content Placeholder 2">
            <a:extLst>
              <a:ext uri="{FF2B5EF4-FFF2-40B4-BE49-F238E27FC236}">
                <a16:creationId xmlns:a16="http://schemas.microsoft.com/office/drawing/2014/main" id="{90022842-EF57-42C1-8342-CD327DA586EC}"/>
              </a:ext>
            </a:extLst>
          </p:cNvPr>
          <p:cNvSpPr>
            <a:spLocks noGrp="1"/>
          </p:cNvSpPr>
          <p:nvPr>
            <p:ph sz="quarter" idx="4294967295"/>
          </p:nvPr>
        </p:nvSpPr>
        <p:spPr>
          <a:xfrm>
            <a:off x="111573" y="1451409"/>
            <a:ext cx="8920854" cy="4421227"/>
          </a:xfrm>
        </p:spPr>
        <p:txBody>
          <a:bodyPr/>
          <a:lstStyle/>
          <a:p>
            <a:pPr marL="438150" indent="-438150" defTabSz="449263"/>
            <a:r>
              <a:rPr lang="en-GB" sz="2400" dirty="0">
                <a:solidFill>
                  <a:srgbClr val="77161A"/>
                </a:solidFill>
                <a:latin typeface="Arial" panose="020B0604020202020204" pitchFamily="34" charset="0"/>
                <a:cs typeface="Arial" panose="020B0604020202020204" pitchFamily="34" charset="0"/>
              </a:rPr>
              <a:t>Now a joint Caritas initiative (national &amp; international)</a:t>
            </a:r>
          </a:p>
          <a:p>
            <a:pPr marL="0" indent="0"/>
            <a:r>
              <a:rPr lang="en-GB" sz="2400" dirty="0">
                <a:solidFill>
                  <a:srgbClr val="77161A"/>
                </a:solidFill>
                <a:latin typeface="Arial" panose="020B0604020202020204" pitchFamily="34" charset="0"/>
                <a:cs typeface="Arial" panose="020B0604020202020204" pitchFamily="34" charset="0"/>
              </a:rPr>
              <a:t>    Based on CAFOD Secondary School international resource:</a:t>
            </a:r>
            <a:endParaRPr lang="en-GB" sz="2000" dirty="0">
              <a:solidFill>
                <a:srgbClr val="77161A"/>
              </a:solidFill>
              <a:latin typeface="Arial" panose="020B0604020202020204" pitchFamily="34" charset="0"/>
              <a:cs typeface="Arial" panose="020B0604020202020204" pitchFamily="34" charset="0"/>
            </a:endParaRPr>
          </a:p>
          <a:p>
            <a:pPr marL="1427163" lvl="1" indent="-439738"/>
            <a:r>
              <a:rPr lang="en-GB" sz="2400" dirty="0">
                <a:solidFill>
                  <a:srgbClr val="77161A"/>
                </a:solidFill>
                <a:latin typeface="Arial" panose="020B0604020202020204" pitchFamily="34" charset="0"/>
                <a:cs typeface="Arial" panose="020B0604020202020204" pitchFamily="34" charset="0"/>
              </a:rPr>
              <a:t>Works well with adults (RC and non-RC) in groups or singly</a:t>
            </a:r>
          </a:p>
          <a:p>
            <a:pPr marL="438150" indent="-438150" defTabSz="449263"/>
            <a:r>
              <a:rPr lang="en-GB" sz="2400" dirty="0">
                <a:solidFill>
                  <a:srgbClr val="77161A"/>
                </a:solidFill>
                <a:latin typeface="Arial" panose="020B0604020202020204" pitchFamily="34" charset="0"/>
                <a:cs typeface="Arial" panose="020B0604020202020204" pitchFamily="34" charset="0"/>
              </a:rPr>
              <a:t>New CSAN Catholic Social Teaching Cards pack for local and national issues</a:t>
            </a:r>
          </a:p>
          <a:p>
            <a:pPr marL="438150" indent="-438150" defTabSz="449263"/>
            <a:r>
              <a:rPr lang="en-GB" sz="2400" dirty="0">
                <a:solidFill>
                  <a:srgbClr val="77161A"/>
                </a:solidFill>
                <a:latin typeface="Arial" panose="020B0604020202020204" pitchFamily="34" charset="0"/>
                <a:cs typeface="Arial" panose="020B0604020202020204" pitchFamily="34" charset="0"/>
              </a:rPr>
              <a:t>Based on 8 CST values</a:t>
            </a:r>
          </a:p>
          <a:p>
            <a:pPr marL="438150" indent="-438150" defTabSz="449263"/>
            <a:r>
              <a:rPr lang="en-GB" sz="2400" dirty="0">
                <a:solidFill>
                  <a:srgbClr val="77161A"/>
                </a:solidFill>
                <a:latin typeface="Arial" panose="020B0604020202020204" pitchFamily="34" charset="0"/>
                <a:cs typeface="Arial" panose="020B0604020202020204" pitchFamily="34" charset="0"/>
              </a:rPr>
              <a:t>Fits with other resources</a:t>
            </a:r>
          </a:p>
          <a:p>
            <a:pPr marL="895350" lvl="1" indent="-438150" defTabSz="449263"/>
            <a:r>
              <a:rPr lang="en-GB" sz="2000" dirty="0">
                <a:solidFill>
                  <a:srgbClr val="77161A"/>
                </a:solidFill>
                <a:latin typeface="Arial" panose="020B0604020202020204" pitchFamily="34" charset="0"/>
                <a:cs typeface="Arial" panose="020B0604020202020204" pitchFamily="34" charset="0"/>
              </a:rPr>
              <a:t>new CSAN </a:t>
            </a:r>
            <a:r>
              <a:rPr lang="en-GB" sz="2000" i="1" dirty="0">
                <a:solidFill>
                  <a:srgbClr val="4F473F"/>
                </a:solidFill>
                <a:latin typeface="Arial" panose="020B0604020202020204" pitchFamily="34" charset="0"/>
                <a:cs typeface="Arial" panose="020B0604020202020204" pitchFamily="34" charset="0"/>
                <a:hlinkClick r:id="rId3"/>
              </a:rPr>
              <a:t>Caritas in Practice </a:t>
            </a:r>
            <a:r>
              <a:rPr lang="en-GB" sz="2000" dirty="0">
                <a:solidFill>
                  <a:srgbClr val="77161A"/>
                </a:solidFill>
                <a:latin typeface="Arial" panose="020B0604020202020204" pitchFamily="34" charset="0"/>
                <a:cs typeface="Arial" panose="020B0604020202020204" pitchFamily="34" charset="0"/>
              </a:rPr>
              <a:t>resource</a:t>
            </a:r>
          </a:p>
          <a:p>
            <a:pPr marL="895350" lvl="1" indent="-438150" defTabSz="449263"/>
            <a:r>
              <a:rPr lang="en-GB" sz="2000" dirty="0">
                <a:solidFill>
                  <a:srgbClr val="77161A"/>
                </a:solidFill>
                <a:latin typeface="Arial" panose="020B0604020202020204" pitchFamily="34" charset="0"/>
                <a:cs typeface="Arial" panose="020B0604020202020204" pitchFamily="34" charset="0"/>
              </a:rPr>
              <a:t>“</a:t>
            </a:r>
            <a:r>
              <a:rPr lang="en-GB" sz="2000" dirty="0">
                <a:solidFill>
                  <a:srgbClr val="77161A"/>
                </a:solidFill>
                <a:latin typeface="Arial" panose="020B0604020202020204" pitchFamily="34" charset="0"/>
                <a:cs typeface="Arial" panose="020B0604020202020204" pitchFamily="34" charset="0"/>
                <a:hlinkClick r:id="rId4"/>
              </a:rPr>
              <a:t>Catholic Social Teaching in 3 minutes</a:t>
            </a:r>
            <a:r>
              <a:rPr lang="en-GB" sz="2000" dirty="0">
                <a:solidFill>
                  <a:srgbClr val="77161A"/>
                </a:solidFill>
                <a:latin typeface="Arial" panose="020B0604020202020204" pitchFamily="34" charset="0"/>
                <a:cs typeface="Arial" panose="020B0604020202020204" pitchFamily="34" charset="0"/>
              </a:rPr>
              <a:t>” film, …</a:t>
            </a:r>
          </a:p>
          <a:p>
            <a:pPr marL="438150" indent="-438150" defTabSz="449263"/>
            <a:endParaRPr lang="en-GB" dirty="0">
              <a:solidFill>
                <a:srgbClr val="77161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64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6DAB2F-4737-45A7-A0C8-6572BC805B24}"/>
              </a:ext>
            </a:extLst>
          </p:cNvPr>
          <p:cNvSpPr>
            <a:spLocks noGrp="1"/>
          </p:cNvSpPr>
          <p:nvPr>
            <p:ph sz="half" idx="2"/>
          </p:nvPr>
        </p:nvSpPr>
        <p:spPr>
          <a:xfrm>
            <a:off x="252253" y="1466557"/>
            <a:ext cx="8434547" cy="4273062"/>
          </a:xfrm>
        </p:spPr>
        <p:txBody>
          <a:bodyPr/>
          <a:lstStyle/>
          <a:p>
            <a:pPr marL="731520" lvl="1" indent="-457200">
              <a:buFont typeface="+mj-lt"/>
              <a:buAutoNum type="arabicPeriod"/>
            </a:pPr>
            <a:r>
              <a:rPr lang="en-AU" sz="2400" b="1" dirty="0">
                <a:solidFill>
                  <a:schemeClr val="tx2"/>
                </a:solidFill>
                <a:latin typeface="Arial" panose="020B0604020202020204" pitchFamily="34" charset="0"/>
                <a:cs typeface="Arial" panose="020B0604020202020204" pitchFamily="34" charset="0"/>
              </a:rPr>
              <a:t>Names of CST values with brief explanation</a:t>
            </a:r>
          </a:p>
          <a:p>
            <a:pPr marL="731520" lvl="1" indent="-457200">
              <a:buFont typeface="+mj-lt"/>
              <a:buAutoNum type="arabicPeriod"/>
            </a:pPr>
            <a:r>
              <a:rPr lang="en-AU" sz="2400" b="1" dirty="0">
                <a:solidFill>
                  <a:schemeClr val="tx2"/>
                </a:solidFill>
                <a:latin typeface="Arial" panose="020B0604020202020204" pitchFamily="34" charset="0"/>
                <a:cs typeface="Arial" panose="020B0604020202020204" pitchFamily="34" charset="0"/>
              </a:rPr>
              <a:t>Meaning of the values: </a:t>
            </a:r>
            <a:r>
              <a:rPr lang="en-AU" b="1" dirty="0">
                <a:solidFill>
                  <a:schemeClr val="tx2"/>
                </a:solidFill>
                <a:latin typeface="Arial" panose="020B0604020202020204" pitchFamily="34" charset="0"/>
                <a:cs typeface="Arial" panose="020B0604020202020204" pitchFamily="34" charset="0"/>
              </a:rPr>
              <a:t>Movie quotes </a:t>
            </a:r>
          </a:p>
          <a:p>
            <a:pPr marL="731520" lvl="1" indent="-457200">
              <a:buFont typeface="+mj-lt"/>
              <a:buAutoNum type="arabicPeriod"/>
            </a:pPr>
            <a:r>
              <a:rPr lang="en-AU" b="1" dirty="0">
                <a:solidFill>
                  <a:schemeClr val="tx2"/>
                </a:solidFill>
                <a:latin typeface="Arial" panose="020B0604020202020204" pitchFamily="34" charset="0"/>
                <a:cs typeface="Arial" panose="020B0604020202020204" pitchFamily="34" charset="0"/>
              </a:rPr>
              <a:t>Meaning of the values: Adult language</a:t>
            </a:r>
          </a:p>
          <a:p>
            <a:pPr marL="731520" lvl="1" indent="-457200">
              <a:buFont typeface="+mj-lt"/>
              <a:buAutoNum type="arabicPeriod"/>
            </a:pPr>
            <a:r>
              <a:rPr lang="en-AU" sz="2400" b="1" dirty="0">
                <a:solidFill>
                  <a:schemeClr val="tx2"/>
                </a:solidFill>
                <a:latin typeface="Arial" panose="020B0604020202020204" pitchFamily="34" charset="0"/>
                <a:cs typeface="Arial" panose="020B0604020202020204" pitchFamily="34" charset="0"/>
              </a:rPr>
              <a:t>Scriptural quotes</a:t>
            </a:r>
          </a:p>
          <a:p>
            <a:pPr marL="731520" lvl="1" indent="-457200">
              <a:buFont typeface="+mj-lt"/>
              <a:buAutoNum type="arabicPeriod"/>
            </a:pPr>
            <a:r>
              <a:rPr lang="en-AU" sz="2400" b="1" dirty="0">
                <a:solidFill>
                  <a:schemeClr val="tx2"/>
                </a:solidFill>
                <a:latin typeface="Arial" panose="020B0604020202020204" pitchFamily="34" charset="0"/>
                <a:cs typeface="Arial" panose="020B0604020202020204" pitchFamily="34" charset="0"/>
              </a:rPr>
              <a:t>CST quotes</a:t>
            </a:r>
          </a:p>
          <a:p>
            <a:pPr marL="731520" lvl="1" indent="-457200">
              <a:buFont typeface="+mj-lt"/>
              <a:buAutoNum type="arabicPeriod"/>
            </a:pPr>
            <a:r>
              <a:rPr lang="en-AU" sz="2400" b="1" dirty="0">
                <a:solidFill>
                  <a:schemeClr val="tx2"/>
                </a:solidFill>
                <a:latin typeface="Arial" panose="020B0604020202020204" pitchFamily="34" charset="0"/>
                <a:cs typeface="Arial" panose="020B0604020202020204" pitchFamily="34" charset="0"/>
              </a:rPr>
              <a:t>Reading the Signs of the Times - CST in history</a:t>
            </a:r>
          </a:p>
          <a:p>
            <a:pPr marL="731520" lvl="1" indent="-457200">
              <a:buFont typeface="+mj-lt"/>
              <a:buAutoNum type="arabicPeriod"/>
            </a:pPr>
            <a:r>
              <a:rPr lang="en-AU" sz="2400" b="1" dirty="0">
                <a:solidFill>
                  <a:schemeClr val="tx2"/>
                </a:solidFill>
                <a:latin typeface="Arial" panose="020B0604020202020204" pitchFamily="34" charset="0"/>
                <a:cs typeface="Arial" panose="020B0604020202020204" pitchFamily="34" charset="0"/>
              </a:rPr>
              <a:t>Scenarios (moral dilemmas)</a:t>
            </a:r>
          </a:p>
          <a:p>
            <a:pPr marL="731520" lvl="1" indent="-457200">
              <a:buFont typeface="+mj-lt"/>
              <a:buAutoNum type="arabicPeriod"/>
            </a:pPr>
            <a:r>
              <a:rPr lang="en-AU" sz="2400" b="1" dirty="0">
                <a:solidFill>
                  <a:schemeClr val="tx2"/>
                </a:solidFill>
                <a:latin typeface="Arial" panose="020B0604020202020204" pitchFamily="34" charset="0"/>
                <a:cs typeface="Arial" panose="020B0604020202020204" pitchFamily="34" charset="0"/>
              </a:rPr>
              <a:t>CSAN stories (from CSAN members’ work)</a:t>
            </a:r>
          </a:p>
          <a:p>
            <a:pPr marL="0" lvl="0" indent="0">
              <a:buNone/>
            </a:pPr>
            <a:endParaRPr lang="en-GB" sz="1200" dirty="0">
              <a:latin typeface="Arial" panose="020B0604020202020204" pitchFamily="34" charset="0"/>
              <a:cs typeface="Arial" panose="020B0604020202020204" pitchFamily="34" charset="0"/>
            </a:endParaRPr>
          </a:p>
          <a:p>
            <a:pPr marL="0" lvl="0" indent="0">
              <a:buNone/>
            </a:pPr>
            <a:r>
              <a:rPr lang="en-GB" sz="2400" dirty="0">
                <a:latin typeface="Arial" panose="020B0604020202020204" pitchFamily="34" charset="0"/>
                <a:cs typeface="Arial" panose="020B0604020202020204" pitchFamily="34" charset="0"/>
              </a:rPr>
              <a:t>8 cards in each set (64 cards in all).  Download and cut out.</a:t>
            </a:r>
          </a:p>
          <a:p>
            <a:pPr marL="0" lvl="0" indent="0">
              <a:buNone/>
            </a:pPr>
            <a:r>
              <a:rPr lang="en-GB" sz="2400" dirty="0">
                <a:latin typeface="Arial" panose="020B0604020202020204" pitchFamily="34" charset="0"/>
                <a:cs typeface="Arial" panose="020B0604020202020204" pitchFamily="34" charset="0"/>
              </a:rPr>
              <a:t>Flexible and adaptable to use.  </a:t>
            </a:r>
          </a:p>
          <a:p>
            <a:pPr marL="0" lvl="0" indent="0">
              <a:buNone/>
            </a:pPr>
            <a:r>
              <a:rPr lang="en-GB" sz="2400" dirty="0">
                <a:latin typeface="Arial" panose="020B0604020202020204" pitchFamily="34" charset="0"/>
                <a:cs typeface="Arial" panose="020B0604020202020204" pitchFamily="34" charset="0"/>
              </a:rPr>
              <a:t>Let’s have a look ….</a:t>
            </a:r>
          </a:p>
        </p:txBody>
      </p:sp>
      <p:sp>
        <p:nvSpPr>
          <p:cNvPr id="6" name="Title 1">
            <a:extLst>
              <a:ext uri="{FF2B5EF4-FFF2-40B4-BE49-F238E27FC236}">
                <a16:creationId xmlns:a16="http://schemas.microsoft.com/office/drawing/2014/main" id="{632D11D1-3355-4D39-BB97-4FE60109CFB6}"/>
              </a:ext>
            </a:extLst>
          </p:cNvPr>
          <p:cNvSpPr txBox="1">
            <a:spLocks/>
          </p:cNvSpPr>
          <p:nvPr/>
        </p:nvSpPr>
        <p:spPr>
          <a:xfrm>
            <a:off x="457200" y="228600"/>
            <a:ext cx="8229600" cy="914400"/>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latinLnBrk="0" hangingPunct="1">
              <a:lnSpc>
                <a:spcPct val="100000"/>
              </a:lnSpc>
              <a:spcBef>
                <a:spcPts val="0"/>
              </a:spcBef>
              <a:spcAft>
                <a:spcPts val="0"/>
              </a:spcAft>
              <a:buNone/>
              <a:tabLst/>
              <a:defRPr lang="en-US" sz="4000" b="0" i="0" u="none" strike="noStrike" kern="1200" cap="none" spc="0" baseline="0">
                <a:solidFill>
                  <a:srgbClr val="77161A"/>
                </a:solidFill>
                <a:uFillTx/>
                <a:latin typeface="Arial" pitchFamily="34"/>
                <a:ea typeface="+mj-ea"/>
                <a:cs typeface="Arial" pitchFamily="34"/>
              </a:defRPr>
            </a:lvl1pPr>
          </a:lstStyle>
          <a:p>
            <a:pPr algn="ctr"/>
            <a:r>
              <a:rPr lang="en-AU" b="1" dirty="0">
                <a:solidFill>
                  <a:srgbClr val="213C47"/>
                </a:solidFill>
              </a:rPr>
              <a:t>Complete pack: 8 sets of cards</a:t>
            </a:r>
            <a:endParaRPr lang="en-GB" b="1" dirty="0">
              <a:solidFill>
                <a:srgbClr val="213C47"/>
              </a:solidFill>
            </a:endParaRPr>
          </a:p>
        </p:txBody>
      </p:sp>
    </p:spTree>
    <p:extLst>
      <p:ext uri="{BB962C8B-B14F-4D97-AF65-F5344CB8AC3E}">
        <p14:creationId xmlns:p14="http://schemas.microsoft.com/office/powerpoint/2010/main" val="135360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6DAB2F-4737-45A7-A0C8-6572BC805B24}"/>
              </a:ext>
            </a:extLst>
          </p:cNvPr>
          <p:cNvSpPr>
            <a:spLocks noGrp="1"/>
          </p:cNvSpPr>
          <p:nvPr>
            <p:ph sz="half" idx="2"/>
          </p:nvPr>
        </p:nvSpPr>
        <p:spPr>
          <a:xfrm>
            <a:off x="228600" y="1224914"/>
            <a:ext cx="3990475" cy="2684146"/>
          </a:xfrm>
        </p:spPr>
        <p:txBody>
          <a:bodyPr/>
          <a:lstStyle/>
          <a:p>
            <a:pPr marL="274320" lvl="1" indent="0" algn="ctr">
              <a:buNone/>
            </a:pPr>
            <a:r>
              <a:rPr lang="en-AU" sz="4800" b="1" dirty="0">
                <a:solidFill>
                  <a:schemeClr val="tx2"/>
                </a:solidFill>
                <a:latin typeface="Arial" panose="020B0604020202020204" pitchFamily="34" charset="0"/>
                <a:cs typeface="Arial" panose="020B0604020202020204" pitchFamily="34" charset="0"/>
              </a:rPr>
              <a:t>Values</a:t>
            </a: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lgn="ctr">
              <a:buNone/>
            </a:pPr>
            <a:r>
              <a:rPr lang="en-AU" sz="2000" b="1" dirty="0">
                <a:solidFill>
                  <a:schemeClr val="tx2"/>
                </a:solidFill>
                <a:latin typeface="Arial" panose="020B0604020202020204" pitchFamily="34" charset="0"/>
                <a:cs typeface="Arial" panose="020B0604020202020204" pitchFamily="34" charset="0"/>
              </a:rPr>
              <a:t>A jigsaw:</a:t>
            </a:r>
          </a:p>
          <a:p>
            <a:pPr marL="274320" lvl="1" indent="0" algn="ctr">
              <a:buNone/>
            </a:pPr>
            <a:endParaRPr lang="en-AU" sz="2000" b="1" dirty="0">
              <a:solidFill>
                <a:schemeClr val="tx2"/>
              </a:solidFill>
              <a:latin typeface="Arial" panose="020B0604020202020204" pitchFamily="34" charset="0"/>
              <a:cs typeface="Arial" panose="020B0604020202020204" pitchFamily="34" charset="0"/>
            </a:endParaRPr>
          </a:p>
          <a:p>
            <a:pPr marL="274320" lvl="1" indent="0" algn="ctr">
              <a:buNone/>
            </a:pPr>
            <a:r>
              <a:rPr lang="en-AU" sz="2000" b="1" dirty="0">
                <a:solidFill>
                  <a:schemeClr val="tx2"/>
                </a:solidFill>
                <a:latin typeface="Arial" panose="020B0604020202020204" pitchFamily="34" charset="0"/>
                <a:cs typeface="Arial" panose="020B0604020202020204" pitchFamily="34" charset="0"/>
              </a:rPr>
              <a:t>Note the clue round the edge</a:t>
            </a:r>
            <a:endParaRPr lang="en-AU" sz="1800" b="1" dirty="0">
              <a:solidFill>
                <a:schemeClr val="tx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94E959A-F192-4B7E-8866-7E32D6D4CEB2}"/>
              </a:ext>
            </a:extLst>
          </p:cNvPr>
          <p:cNvPicPr>
            <a:picLocks noChangeAspect="1"/>
          </p:cNvPicPr>
          <p:nvPr/>
        </p:nvPicPr>
        <p:blipFill>
          <a:blip r:embed="rId3"/>
          <a:stretch>
            <a:fillRect/>
          </a:stretch>
        </p:blipFill>
        <p:spPr>
          <a:xfrm>
            <a:off x="4219075" y="228600"/>
            <a:ext cx="4508634" cy="6341243"/>
          </a:xfrm>
          <a:prstGeom prst="rect">
            <a:avLst/>
          </a:prstGeom>
        </p:spPr>
      </p:pic>
    </p:spTree>
    <p:extLst>
      <p:ext uri="{BB962C8B-B14F-4D97-AF65-F5344CB8AC3E}">
        <p14:creationId xmlns:p14="http://schemas.microsoft.com/office/powerpoint/2010/main" val="195950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5">
                                            <p:txEl>
                                              <p:pRg st="0" end="0"/>
                                            </p:txEl>
                                          </p:spTgt>
                                        </p:tgtEl>
                                        <p:attrNameLst>
                                          <p:attrName>style.color</p:attrName>
                                        </p:attrNameLst>
                                      </p:cBhvr>
                                      <p:to>
                                        <a:schemeClr val="bg1"/>
                                      </p:to>
                                    </p:animClr>
                                    <p:animClr clrSpc="rgb" dir="cw">
                                      <p:cBhvr>
                                        <p:cTn id="7" dur="250" autoRev="1" fill="remove"/>
                                        <p:tgtEl>
                                          <p:spTgt spid="5">
                                            <p:txEl>
                                              <p:pRg st="0" end="0"/>
                                            </p:txEl>
                                          </p:spTgt>
                                        </p:tgtEl>
                                        <p:attrNameLst>
                                          <p:attrName>fillcolor</p:attrName>
                                        </p:attrNameLst>
                                      </p:cBhvr>
                                      <p:to>
                                        <a:schemeClr val="bg1"/>
                                      </p:to>
                                    </p:animClr>
                                    <p:set>
                                      <p:cBhvr>
                                        <p:cTn id="8" dur="250" autoRev="1" fill="remove"/>
                                        <p:tgtEl>
                                          <p:spTgt spid="5">
                                            <p:txEl>
                                              <p:pRg st="0" end="0"/>
                                            </p:txEl>
                                          </p:spTgt>
                                        </p:tgtEl>
                                        <p:attrNameLst>
                                          <p:attrName>fill.type</p:attrName>
                                        </p:attrNameLst>
                                      </p:cBhvr>
                                      <p:to>
                                        <p:strVal val="solid"/>
                                      </p:to>
                                    </p:set>
                                    <p:set>
                                      <p:cBhvr>
                                        <p:cTn id="9" dur="250" autoRev="1" fill="remove"/>
                                        <p:tgtEl>
                                          <p:spTgt spid="5">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5">
                                            <p:txEl>
                                              <p:pRg st="2" end="2"/>
                                            </p:txEl>
                                          </p:spTgt>
                                        </p:tgtEl>
                                      </p:cBhvr>
                                    </p:animEffect>
                                    <p:animScale>
                                      <p:cBhvr>
                                        <p:cTn id="14" dur="250" autoRev="1" fill="hold"/>
                                        <p:tgtEl>
                                          <p:spTgt spid="5">
                                            <p:txEl>
                                              <p:pRg st="2" end="2"/>
                                            </p:txEl>
                                          </p:spTgt>
                                        </p:tgtEl>
                                      </p:cBhvr>
                                      <p:by x="105000" y="105000"/>
                                    </p:animScale>
                                  </p:childTnLst>
                                </p:cTn>
                              </p:par>
                              <p:par>
                                <p:cTn id="15" presetID="26" presetClass="emph" presetSubtype="0" fill="hold" nodeType="withEffect">
                                  <p:stCondLst>
                                    <p:cond delay="0"/>
                                  </p:stCondLst>
                                  <p:childTnLst>
                                    <p:animEffect transition="out" filter="fade">
                                      <p:cBhvr>
                                        <p:cTn id="16" dur="500" tmFilter="0, 0; .2, .5; .8, .5; 1, 0"/>
                                        <p:tgtEl>
                                          <p:spTgt spid="5">
                                            <p:txEl>
                                              <p:pRg st="4" end="4"/>
                                            </p:txEl>
                                          </p:spTgt>
                                        </p:tgtEl>
                                      </p:cBhvr>
                                    </p:animEffect>
                                    <p:animScale>
                                      <p:cBhvr>
                                        <p:cTn id="17" dur="250" autoRev="1" fill="hold"/>
                                        <p:tgtEl>
                                          <p:spTgt spid="5">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DA17-DA9C-4B7B-9BE8-3DC95A53F27B}"/>
              </a:ext>
            </a:extLst>
          </p:cNvPr>
          <p:cNvSpPr>
            <a:spLocks noGrp="1"/>
          </p:cNvSpPr>
          <p:nvPr>
            <p:ph type="title"/>
          </p:nvPr>
        </p:nvSpPr>
        <p:spPr>
          <a:xfrm>
            <a:off x="278761" y="340895"/>
            <a:ext cx="2633472" cy="914400"/>
          </a:xfrm>
        </p:spPr>
        <p:txBody>
          <a:bodyPr/>
          <a:lstStyle/>
          <a:p>
            <a:pPr algn="ctr"/>
            <a:r>
              <a:rPr lang="en-AU" b="1" dirty="0">
                <a:solidFill>
                  <a:srgbClr val="213C47"/>
                </a:solidFill>
              </a:rPr>
              <a:t>The cards</a:t>
            </a:r>
            <a:endParaRPr lang="en-GB" b="1" dirty="0">
              <a:solidFill>
                <a:srgbClr val="213C47"/>
              </a:solidFill>
            </a:endParaRPr>
          </a:p>
        </p:txBody>
      </p:sp>
      <p:sp>
        <p:nvSpPr>
          <p:cNvPr id="5" name="Content Placeholder 4">
            <a:extLst>
              <a:ext uri="{FF2B5EF4-FFF2-40B4-BE49-F238E27FC236}">
                <a16:creationId xmlns:a16="http://schemas.microsoft.com/office/drawing/2014/main" id="{F96DAB2F-4737-45A7-A0C8-6572BC805B24}"/>
              </a:ext>
            </a:extLst>
          </p:cNvPr>
          <p:cNvSpPr>
            <a:spLocks noGrp="1"/>
          </p:cNvSpPr>
          <p:nvPr>
            <p:ph sz="half" idx="2"/>
          </p:nvPr>
        </p:nvSpPr>
        <p:spPr>
          <a:xfrm>
            <a:off x="226402" y="1437277"/>
            <a:ext cx="3497179" cy="1434089"/>
          </a:xfrm>
        </p:spPr>
        <p:txBody>
          <a:bodyPr/>
          <a:lstStyle/>
          <a:p>
            <a:pPr marL="0" lvl="1" indent="0">
              <a:buNone/>
            </a:pPr>
            <a:r>
              <a:rPr lang="en-AU" sz="2500" b="1" dirty="0">
                <a:solidFill>
                  <a:schemeClr val="tx2"/>
                </a:solidFill>
                <a:latin typeface="Arial" panose="020B0604020202020204" pitchFamily="34" charset="0"/>
                <a:cs typeface="Arial" panose="020B0604020202020204" pitchFamily="34" charset="0"/>
              </a:rPr>
              <a:t>The values mean … </a:t>
            </a:r>
          </a:p>
          <a:p>
            <a:pPr marL="0" lvl="1" indent="0">
              <a:buNone/>
            </a:pPr>
            <a:endParaRPr lang="en-AU" sz="2500" b="1" dirty="0">
              <a:solidFill>
                <a:schemeClr val="tx2"/>
              </a:solidFill>
              <a:latin typeface="Arial" panose="020B0604020202020204" pitchFamily="34" charset="0"/>
              <a:cs typeface="Arial" panose="020B0604020202020204" pitchFamily="34" charset="0"/>
            </a:endParaRPr>
          </a:p>
          <a:p>
            <a:pPr marL="0" lvl="1" indent="0">
              <a:buNone/>
            </a:pPr>
            <a:r>
              <a:rPr lang="en-AU" sz="1600" dirty="0">
                <a:solidFill>
                  <a:srgbClr val="77161A"/>
                </a:solidFill>
                <a:latin typeface="Arial" panose="020B0604020202020204" pitchFamily="34" charset="0"/>
                <a:cs typeface="Arial" panose="020B0604020202020204" pitchFamily="34" charset="0"/>
              </a:rPr>
              <a:t>Match the quotes to the value!</a:t>
            </a:r>
          </a:p>
          <a:p>
            <a:pPr marL="0" lvl="1" indent="0">
              <a:buNone/>
            </a:pPr>
            <a:endParaRPr lang="en-AU" sz="2500" b="1" dirty="0">
              <a:solidFill>
                <a:schemeClr val="tx2"/>
              </a:solidFill>
              <a:latin typeface="Arial" panose="020B0604020202020204" pitchFamily="34" charset="0"/>
              <a:cs typeface="Arial" panose="020B0604020202020204" pitchFamily="34" charset="0"/>
            </a:endParaRPr>
          </a:p>
          <a:p>
            <a:pPr marL="617220" lvl="1" indent="-342900">
              <a:buAutoNum type="arabicPeriod" startAt="2"/>
            </a:pPr>
            <a:endParaRPr lang="en-AU" sz="2500" b="1" dirty="0">
              <a:solidFill>
                <a:schemeClr val="tx2"/>
              </a:solidFill>
              <a:latin typeface="Arial" panose="020B0604020202020204" pitchFamily="34" charset="0"/>
              <a:cs typeface="Arial" panose="020B0604020202020204" pitchFamily="34" charset="0"/>
            </a:endParaRPr>
          </a:p>
          <a:p>
            <a:pPr marL="617220" lvl="1" indent="-342900">
              <a:buAutoNum type="arabicPeriod" startAt="2"/>
            </a:pPr>
            <a:endParaRPr lang="en-AU" sz="1200" b="1" dirty="0">
              <a:solidFill>
                <a:schemeClr val="tx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94E959A-F192-4B7E-8866-7E32D6D4CEB2}"/>
              </a:ext>
            </a:extLst>
          </p:cNvPr>
          <p:cNvPicPr>
            <a:picLocks noChangeAspect="1"/>
          </p:cNvPicPr>
          <p:nvPr/>
        </p:nvPicPr>
        <p:blipFill>
          <a:blip r:embed="rId3"/>
          <a:stretch>
            <a:fillRect/>
          </a:stretch>
        </p:blipFill>
        <p:spPr>
          <a:xfrm>
            <a:off x="5224918" y="340895"/>
            <a:ext cx="3692680" cy="5193631"/>
          </a:xfrm>
          <a:prstGeom prst="rect">
            <a:avLst/>
          </a:prstGeom>
        </p:spPr>
      </p:pic>
      <p:pic>
        <p:nvPicPr>
          <p:cNvPr id="8" name="Picture 7">
            <a:extLst>
              <a:ext uri="{FF2B5EF4-FFF2-40B4-BE49-F238E27FC236}">
                <a16:creationId xmlns:a16="http://schemas.microsoft.com/office/drawing/2014/main" id="{06852ABE-BEF5-47D8-8D25-6CB3C5085A51}"/>
              </a:ext>
            </a:extLst>
          </p:cNvPr>
          <p:cNvPicPr>
            <a:picLocks noChangeAspect="1"/>
          </p:cNvPicPr>
          <p:nvPr/>
        </p:nvPicPr>
        <p:blipFill>
          <a:blip r:embed="rId4"/>
          <a:stretch>
            <a:fillRect/>
          </a:stretch>
        </p:blipFill>
        <p:spPr>
          <a:xfrm>
            <a:off x="3543300" y="1548892"/>
            <a:ext cx="1788797" cy="1235590"/>
          </a:xfrm>
          <a:prstGeom prst="rect">
            <a:avLst/>
          </a:prstGeom>
        </p:spPr>
      </p:pic>
      <p:pic>
        <p:nvPicPr>
          <p:cNvPr id="9" name="Picture 8">
            <a:extLst>
              <a:ext uri="{FF2B5EF4-FFF2-40B4-BE49-F238E27FC236}">
                <a16:creationId xmlns:a16="http://schemas.microsoft.com/office/drawing/2014/main" id="{A7309CE6-4223-4501-B566-96767F48418B}"/>
              </a:ext>
            </a:extLst>
          </p:cNvPr>
          <p:cNvPicPr>
            <a:picLocks noChangeAspect="1"/>
          </p:cNvPicPr>
          <p:nvPr/>
        </p:nvPicPr>
        <p:blipFill>
          <a:blip r:embed="rId4"/>
          <a:stretch>
            <a:fillRect/>
          </a:stretch>
        </p:blipFill>
        <p:spPr>
          <a:xfrm>
            <a:off x="429520" y="3429000"/>
            <a:ext cx="4008178" cy="2768600"/>
          </a:xfrm>
          <a:prstGeom prst="rect">
            <a:avLst/>
          </a:prstGeom>
        </p:spPr>
      </p:pic>
      <p:pic>
        <p:nvPicPr>
          <p:cNvPr id="10" name="Picture 9">
            <a:extLst>
              <a:ext uri="{FF2B5EF4-FFF2-40B4-BE49-F238E27FC236}">
                <a16:creationId xmlns:a16="http://schemas.microsoft.com/office/drawing/2014/main" id="{2A5026BB-5C2C-4954-9BAA-B9790747E42F}"/>
              </a:ext>
            </a:extLst>
          </p:cNvPr>
          <p:cNvPicPr>
            <a:picLocks noChangeAspect="1"/>
          </p:cNvPicPr>
          <p:nvPr/>
        </p:nvPicPr>
        <p:blipFill>
          <a:blip r:embed="rId5"/>
          <a:stretch>
            <a:fillRect/>
          </a:stretch>
        </p:blipFill>
        <p:spPr>
          <a:xfrm>
            <a:off x="436013" y="3389887"/>
            <a:ext cx="4135987" cy="2850830"/>
          </a:xfrm>
          <a:prstGeom prst="rect">
            <a:avLst/>
          </a:prstGeom>
        </p:spPr>
      </p:pic>
      <p:pic>
        <p:nvPicPr>
          <p:cNvPr id="11" name="Picture 10">
            <a:extLst>
              <a:ext uri="{FF2B5EF4-FFF2-40B4-BE49-F238E27FC236}">
                <a16:creationId xmlns:a16="http://schemas.microsoft.com/office/drawing/2014/main" id="{B8778FFB-B22C-4FAA-9CD3-E3DA4BAAC1C3}"/>
              </a:ext>
            </a:extLst>
          </p:cNvPr>
          <p:cNvPicPr>
            <a:picLocks noChangeAspect="1"/>
          </p:cNvPicPr>
          <p:nvPr/>
        </p:nvPicPr>
        <p:blipFill>
          <a:blip r:embed="rId5"/>
          <a:stretch>
            <a:fillRect/>
          </a:stretch>
        </p:blipFill>
        <p:spPr>
          <a:xfrm>
            <a:off x="3543300" y="1524162"/>
            <a:ext cx="1788797" cy="1260320"/>
          </a:xfrm>
          <a:prstGeom prst="rect">
            <a:avLst/>
          </a:prstGeom>
        </p:spPr>
      </p:pic>
    </p:spTree>
    <p:extLst>
      <p:ext uri="{BB962C8B-B14F-4D97-AF65-F5344CB8AC3E}">
        <p14:creationId xmlns:p14="http://schemas.microsoft.com/office/powerpoint/2010/main" val="295112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200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6DAB2F-4737-45A7-A0C8-6572BC805B24}"/>
              </a:ext>
            </a:extLst>
          </p:cNvPr>
          <p:cNvSpPr>
            <a:spLocks noGrp="1"/>
          </p:cNvSpPr>
          <p:nvPr>
            <p:ph sz="half" idx="2"/>
          </p:nvPr>
        </p:nvSpPr>
        <p:spPr>
          <a:xfrm>
            <a:off x="252252" y="1812757"/>
            <a:ext cx="4319747" cy="5045243"/>
          </a:xfrm>
        </p:spPr>
        <p:txBody>
          <a:bodyPr/>
          <a:lstStyle/>
          <a:p>
            <a:pPr marL="0" lvl="1" indent="0">
              <a:buNone/>
            </a:pPr>
            <a:r>
              <a:rPr lang="en-AU" sz="2500" b="1" dirty="0">
                <a:solidFill>
                  <a:schemeClr val="tx2"/>
                </a:solidFill>
                <a:latin typeface="Arial" panose="020B0604020202020204" pitchFamily="34" charset="0"/>
                <a:cs typeface="Arial" panose="020B0604020202020204" pitchFamily="34" charset="0"/>
              </a:rPr>
              <a:t>Scriptural quotes</a:t>
            </a:r>
            <a:endParaRPr lang="en-AU" sz="1400" b="1" dirty="0">
              <a:solidFill>
                <a:schemeClr val="tx2"/>
              </a:solidFill>
              <a:latin typeface="Arial" panose="020B0604020202020204" pitchFamily="34" charset="0"/>
              <a:cs typeface="Arial" panose="020B0604020202020204" pitchFamily="34" charset="0"/>
            </a:endParaRPr>
          </a:p>
          <a:p>
            <a:pPr marL="0" lvl="1" indent="0">
              <a:buNone/>
            </a:pPr>
            <a:endParaRPr lang="en-AU" sz="2000" dirty="0">
              <a:solidFill>
                <a:srgbClr val="77161A"/>
              </a:solidFill>
              <a:latin typeface="Arial" panose="020B0604020202020204" pitchFamily="34" charset="0"/>
              <a:cs typeface="Arial" panose="020B0604020202020204" pitchFamily="34" charset="0"/>
            </a:endParaRPr>
          </a:p>
          <a:p>
            <a:pPr marL="0" lvl="1" indent="0">
              <a:buNone/>
            </a:pPr>
            <a:endParaRPr lang="en-AU" sz="2000" dirty="0">
              <a:solidFill>
                <a:srgbClr val="77161A"/>
              </a:solidFill>
              <a:latin typeface="Arial" panose="020B0604020202020204" pitchFamily="34" charset="0"/>
              <a:cs typeface="Arial" panose="020B0604020202020204" pitchFamily="34" charset="0"/>
            </a:endParaRPr>
          </a:p>
          <a:p>
            <a:pPr marL="0" lvl="1" indent="0">
              <a:buNone/>
            </a:pPr>
            <a:endParaRPr lang="en-AU" sz="2000" dirty="0">
              <a:solidFill>
                <a:srgbClr val="77161A"/>
              </a:solidFill>
              <a:latin typeface="Arial" panose="020B0604020202020204" pitchFamily="34" charset="0"/>
              <a:cs typeface="Arial" panose="020B0604020202020204" pitchFamily="34" charset="0"/>
            </a:endParaRPr>
          </a:p>
          <a:p>
            <a:pPr marL="0" lvl="1" indent="0">
              <a:buNone/>
            </a:pPr>
            <a:endParaRPr lang="en-AU" sz="2000" dirty="0">
              <a:solidFill>
                <a:srgbClr val="77161A"/>
              </a:solidFill>
              <a:latin typeface="Arial" panose="020B0604020202020204" pitchFamily="34" charset="0"/>
              <a:cs typeface="Arial" panose="020B0604020202020204" pitchFamily="34" charset="0"/>
            </a:endParaRPr>
          </a:p>
          <a:p>
            <a:pPr marL="0" lvl="1" indent="0">
              <a:buNone/>
            </a:pPr>
            <a:endParaRPr lang="en-AU" sz="2000" dirty="0">
              <a:solidFill>
                <a:srgbClr val="77161A"/>
              </a:solidFill>
              <a:latin typeface="Arial" panose="020B0604020202020204" pitchFamily="34" charset="0"/>
              <a:cs typeface="Arial" panose="020B0604020202020204" pitchFamily="34" charset="0"/>
            </a:endParaRPr>
          </a:p>
          <a:p>
            <a:pPr marL="0" lvl="1" indent="0">
              <a:buNone/>
            </a:pPr>
            <a:endParaRPr lang="en-AU" sz="2000" dirty="0">
              <a:solidFill>
                <a:srgbClr val="77161A"/>
              </a:solidFill>
              <a:latin typeface="Arial" panose="020B0604020202020204" pitchFamily="34" charset="0"/>
              <a:cs typeface="Arial" panose="020B0604020202020204" pitchFamily="34" charset="0"/>
            </a:endParaRPr>
          </a:p>
          <a:p>
            <a:pPr marL="0" lvl="1" indent="0">
              <a:buNone/>
            </a:pPr>
            <a:endParaRPr lang="en-AU" sz="2000" dirty="0">
              <a:solidFill>
                <a:srgbClr val="77161A"/>
              </a:solidFill>
              <a:latin typeface="Arial" panose="020B0604020202020204" pitchFamily="34" charset="0"/>
              <a:cs typeface="Arial" panose="020B0604020202020204" pitchFamily="34" charset="0"/>
            </a:endParaRPr>
          </a:p>
          <a:p>
            <a:pPr marL="0" lvl="1" indent="0">
              <a:buNone/>
            </a:pPr>
            <a:r>
              <a:rPr lang="en-AU" sz="2000" dirty="0">
                <a:solidFill>
                  <a:srgbClr val="77161A"/>
                </a:solidFill>
                <a:latin typeface="Arial" panose="020B0604020202020204" pitchFamily="34" charset="0"/>
                <a:cs typeface="Arial" panose="020B0604020202020204" pitchFamily="34" charset="0"/>
              </a:rPr>
              <a:t>Match the quote to the value!</a:t>
            </a:r>
          </a:p>
        </p:txBody>
      </p:sp>
      <p:sp>
        <p:nvSpPr>
          <p:cNvPr id="4" name="Title 1">
            <a:extLst>
              <a:ext uri="{FF2B5EF4-FFF2-40B4-BE49-F238E27FC236}">
                <a16:creationId xmlns:a16="http://schemas.microsoft.com/office/drawing/2014/main" id="{D0294324-BB5B-45F3-92EA-0D5B5976DB68}"/>
              </a:ext>
            </a:extLst>
          </p:cNvPr>
          <p:cNvSpPr txBox="1">
            <a:spLocks/>
          </p:cNvSpPr>
          <p:nvPr/>
        </p:nvSpPr>
        <p:spPr>
          <a:xfrm>
            <a:off x="324316" y="331369"/>
            <a:ext cx="2633472" cy="914400"/>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latinLnBrk="0" hangingPunct="1">
              <a:lnSpc>
                <a:spcPct val="100000"/>
              </a:lnSpc>
              <a:spcBef>
                <a:spcPts val="0"/>
              </a:spcBef>
              <a:spcAft>
                <a:spcPts val="0"/>
              </a:spcAft>
              <a:buNone/>
              <a:tabLst/>
              <a:defRPr lang="en-US" sz="4000" b="0" i="0" u="none" strike="noStrike" kern="1200" cap="none" spc="0" baseline="0">
                <a:solidFill>
                  <a:srgbClr val="77161A"/>
                </a:solidFill>
                <a:uFillTx/>
                <a:latin typeface="Arial" pitchFamily="34"/>
                <a:ea typeface="+mj-ea"/>
                <a:cs typeface="Arial" pitchFamily="34"/>
              </a:defRPr>
            </a:lvl1pPr>
          </a:lstStyle>
          <a:p>
            <a:pPr algn="ctr"/>
            <a:r>
              <a:rPr lang="en-AU" b="1" dirty="0">
                <a:solidFill>
                  <a:srgbClr val="213C47"/>
                </a:solidFill>
              </a:rPr>
              <a:t>The cards</a:t>
            </a:r>
            <a:endParaRPr lang="en-GB" b="1" dirty="0">
              <a:solidFill>
                <a:srgbClr val="213C47"/>
              </a:solidFill>
            </a:endParaRPr>
          </a:p>
        </p:txBody>
      </p:sp>
      <p:pic>
        <p:nvPicPr>
          <p:cNvPr id="2" name="Picture 1">
            <a:extLst>
              <a:ext uri="{FF2B5EF4-FFF2-40B4-BE49-F238E27FC236}">
                <a16:creationId xmlns:a16="http://schemas.microsoft.com/office/drawing/2014/main" id="{5FE9D346-3A21-40F1-B143-86C8D9F94E00}"/>
              </a:ext>
            </a:extLst>
          </p:cNvPr>
          <p:cNvPicPr>
            <a:picLocks noChangeAspect="1"/>
          </p:cNvPicPr>
          <p:nvPr/>
        </p:nvPicPr>
        <p:blipFill>
          <a:blip r:embed="rId3"/>
          <a:stretch>
            <a:fillRect/>
          </a:stretch>
        </p:blipFill>
        <p:spPr>
          <a:xfrm>
            <a:off x="324316" y="2627870"/>
            <a:ext cx="3019425" cy="2095500"/>
          </a:xfrm>
          <a:prstGeom prst="rect">
            <a:avLst/>
          </a:prstGeom>
        </p:spPr>
      </p:pic>
      <p:pic>
        <p:nvPicPr>
          <p:cNvPr id="11" name="Picture 10">
            <a:extLst>
              <a:ext uri="{FF2B5EF4-FFF2-40B4-BE49-F238E27FC236}">
                <a16:creationId xmlns:a16="http://schemas.microsoft.com/office/drawing/2014/main" id="{FF40EED8-7B13-4531-BEC4-44B1F5C3FE60}"/>
              </a:ext>
            </a:extLst>
          </p:cNvPr>
          <p:cNvPicPr>
            <a:picLocks noChangeAspect="1"/>
          </p:cNvPicPr>
          <p:nvPr/>
        </p:nvPicPr>
        <p:blipFill>
          <a:blip r:embed="rId3"/>
          <a:stretch>
            <a:fillRect/>
          </a:stretch>
        </p:blipFill>
        <p:spPr>
          <a:xfrm>
            <a:off x="7244373" y="331369"/>
            <a:ext cx="1834996" cy="1273499"/>
          </a:xfrm>
          <a:prstGeom prst="rect">
            <a:avLst/>
          </a:prstGeom>
        </p:spPr>
      </p:pic>
      <p:pic>
        <p:nvPicPr>
          <p:cNvPr id="12" name="Picture 11">
            <a:extLst>
              <a:ext uri="{FF2B5EF4-FFF2-40B4-BE49-F238E27FC236}">
                <a16:creationId xmlns:a16="http://schemas.microsoft.com/office/drawing/2014/main" id="{0ED3637D-BFC5-4C62-9DBE-E51CF8693038}"/>
              </a:ext>
            </a:extLst>
          </p:cNvPr>
          <p:cNvPicPr>
            <a:picLocks noChangeAspect="1"/>
          </p:cNvPicPr>
          <p:nvPr/>
        </p:nvPicPr>
        <p:blipFill>
          <a:blip r:embed="rId4"/>
          <a:stretch>
            <a:fillRect/>
          </a:stretch>
        </p:blipFill>
        <p:spPr>
          <a:xfrm>
            <a:off x="3599318" y="340894"/>
            <a:ext cx="3692680" cy="5193631"/>
          </a:xfrm>
          <a:prstGeom prst="rect">
            <a:avLst/>
          </a:prstGeom>
        </p:spPr>
      </p:pic>
    </p:spTree>
    <p:extLst>
      <p:ext uri="{BB962C8B-B14F-4D97-AF65-F5344CB8AC3E}">
        <p14:creationId xmlns:p14="http://schemas.microsoft.com/office/powerpoint/2010/main" val="256235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10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nodeType="withEffect">
                                  <p:stCondLst>
                                    <p:cond delay="10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6DAB2F-4737-45A7-A0C8-6572BC805B24}"/>
              </a:ext>
            </a:extLst>
          </p:cNvPr>
          <p:cNvSpPr>
            <a:spLocks noGrp="1"/>
          </p:cNvSpPr>
          <p:nvPr>
            <p:ph sz="half" idx="2"/>
          </p:nvPr>
        </p:nvSpPr>
        <p:spPr>
          <a:xfrm>
            <a:off x="252253" y="1466557"/>
            <a:ext cx="3453473" cy="4273062"/>
          </a:xfrm>
        </p:spPr>
        <p:txBody>
          <a:bodyPr/>
          <a:lstStyle/>
          <a:p>
            <a:pPr marL="274320" lvl="1" indent="0">
              <a:buNone/>
            </a:pPr>
            <a:r>
              <a:rPr lang="en-AU" sz="2500" b="1" dirty="0">
                <a:solidFill>
                  <a:schemeClr val="tx2"/>
                </a:solidFill>
                <a:latin typeface="Arial" panose="020B0604020202020204" pitchFamily="34" charset="0"/>
                <a:cs typeface="Arial" panose="020B0604020202020204" pitchFamily="34" charset="0"/>
              </a:rPr>
              <a:t>Catholic Social Teaching quotes</a:t>
            </a: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1800" dirty="0">
              <a:solidFill>
                <a:srgbClr val="77161A"/>
              </a:solidFill>
              <a:latin typeface="Arial" panose="020B0604020202020204" pitchFamily="34" charset="0"/>
              <a:cs typeface="Arial" panose="020B0604020202020204" pitchFamily="34" charset="0"/>
            </a:endParaRPr>
          </a:p>
          <a:p>
            <a:pPr marL="274320" lvl="1" indent="0">
              <a:buNone/>
            </a:pPr>
            <a:r>
              <a:rPr lang="en-AU" sz="1800" dirty="0">
                <a:solidFill>
                  <a:srgbClr val="77161A"/>
                </a:solidFill>
                <a:latin typeface="Arial" panose="020B0604020202020204" pitchFamily="34" charset="0"/>
                <a:cs typeface="Arial" panose="020B0604020202020204" pitchFamily="34" charset="0"/>
              </a:rPr>
              <a:t>Match the quote to the value: </a:t>
            </a:r>
            <a:endParaRPr lang="en-AU" sz="2500" b="1" dirty="0">
              <a:solidFill>
                <a:schemeClr val="tx2"/>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28C911C3-592A-4FBF-9C0D-85F2EBA688A7}"/>
              </a:ext>
            </a:extLst>
          </p:cNvPr>
          <p:cNvSpPr txBox="1">
            <a:spLocks/>
          </p:cNvSpPr>
          <p:nvPr/>
        </p:nvSpPr>
        <p:spPr>
          <a:xfrm>
            <a:off x="457200" y="228600"/>
            <a:ext cx="2633472" cy="914400"/>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latinLnBrk="0" hangingPunct="1">
              <a:lnSpc>
                <a:spcPct val="100000"/>
              </a:lnSpc>
              <a:spcBef>
                <a:spcPts val="0"/>
              </a:spcBef>
              <a:spcAft>
                <a:spcPts val="0"/>
              </a:spcAft>
              <a:buNone/>
              <a:tabLst/>
              <a:defRPr lang="en-US" sz="4000" b="0" i="0" u="none" strike="noStrike" kern="1200" cap="none" spc="0" baseline="0">
                <a:solidFill>
                  <a:srgbClr val="77161A"/>
                </a:solidFill>
                <a:uFillTx/>
                <a:latin typeface="Arial" pitchFamily="34"/>
                <a:ea typeface="+mj-ea"/>
                <a:cs typeface="Arial" pitchFamily="34"/>
              </a:defRPr>
            </a:lvl1pPr>
          </a:lstStyle>
          <a:p>
            <a:pPr algn="ctr"/>
            <a:r>
              <a:rPr lang="en-AU" b="1" dirty="0">
                <a:solidFill>
                  <a:srgbClr val="213C47"/>
                </a:solidFill>
              </a:rPr>
              <a:t>The cards</a:t>
            </a:r>
            <a:endParaRPr lang="en-GB" b="1" dirty="0">
              <a:solidFill>
                <a:srgbClr val="213C47"/>
              </a:solidFill>
            </a:endParaRPr>
          </a:p>
        </p:txBody>
      </p:sp>
      <p:pic>
        <p:nvPicPr>
          <p:cNvPr id="11" name="Picture 10">
            <a:extLst>
              <a:ext uri="{FF2B5EF4-FFF2-40B4-BE49-F238E27FC236}">
                <a16:creationId xmlns:a16="http://schemas.microsoft.com/office/drawing/2014/main" id="{5FA9D16A-3784-4E10-BF94-A67FA4EE748D}"/>
              </a:ext>
            </a:extLst>
          </p:cNvPr>
          <p:cNvPicPr>
            <a:picLocks noChangeAspect="1"/>
          </p:cNvPicPr>
          <p:nvPr/>
        </p:nvPicPr>
        <p:blipFill>
          <a:blip r:embed="rId3"/>
          <a:stretch>
            <a:fillRect/>
          </a:stretch>
        </p:blipFill>
        <p:spPr>
          <a:xfrm>
            <a:off x="4994120" y="413465"/>
            <a:ext cx="3692680" cy="5193631"/>
          </a:xfrm>
          <a:prstGeom prst="rect">
            <a:avLst/>
          </a:prstGeom>
        </p:spPr>
      </p:pic>
      <p:pic>
        <p:nvPicPr>
          <p:cNvPr id="4" name="Picture 3">
            <a:extLst>
              <a:ext uri="{FF2B5EF4-FFF2-40B4-BE49-F238E27FC236}">
                <a16:creationId xmlns:a16="http://schemas.microsoft.com/office/drawing/2014/main" id="{ED0DA72F-10C0-46EA-92F6-D702F2D73BEF}"/>
              </a:ext>
            </a:extLst>
          </p:cNvPr>
          <p:cNvPicPr>
            <a:picLocks noChangeAspect="1"/>
          </p:cNvPicPr>
          <p:nvPr/>
        </p:nvPicPr>
        <p:blipFill>
          <a:blip r:embed="rId4"/>
          <a:stretch>
            <a:fillRect/>
          </a:stretch>
        </p:blipFill>
        <p:spPr>
          <a:xfrm>
            <a:off x="496524" y="2630376"/>
            <a:ext cx="2848655" cy="1945423"/>
          </a:xfrm>
          <a:prstGeom prst="rect">
            <a:avLst/>
          </a:prstGeom>
        </p:spPr>
      </p:pic>
      <p:pic>
        <p:nvPicPr>
          <p:cNvPr id="12" name="Picture 11">
            <a:extLst>
              <a:ext uri="{FF2B5EF4-FFF2-40B4-BE49-F238E27FC236}">
                <a16:creationId xmlns:a16="http://schemas.microsoft.com/office/drawing/2014/main" id="{3B3363F7-3BC5-486C-9947-029B6A7D4074}"/>
              </a:ext>
            </a:extLst>
          </p:cNvPr>
          <p:cNvPicPr>
            <a:picLocks noChangeAspect="1"/>
          </p:cNvPicPr>
          <p:nvPr/>
        </p:nvPicPr>
        <p:blipFill>
          <a:blip r:embed="rId4"/>
          <a:stretch>
            <a:fillRect/>
          </a:stretch>
        </p:blipFill>
        <p:spPr>
          <a:xfrm>
            <a:off x="3345179" y="1633716"/>
            <a:ext cx="1731563" cy="1182531"/>
          </a:xfrm>
          <a:prstGeom prst="rect">
            <a:avLst/>
          </a:prstGeom>
        </p:spPr>
      </p:pic>
    </p:spTree>
    <p:extLst>
      <p:ext uri="{BB962C8B-B14F-4D97-AF65-F5344CB8AC3E}">
        <p14:creationId xmlns:p14="http://schemas.microsoft.com/office/powerpoint/2010/main" val="113805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200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nodeType="withEffect">
                                  <p:stCondLst>
                                    <p:cond delay="200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6DAB2F-4737-45A7-A0C8-6572BC805B24}"/>
              </a:ext>
            </a:extLst>
          </p:cNvPr>
          <p:cNvSpPr>
            <a:spLocks noGrp="1"/>
          </p:cNvSpPr>
          <p:nvPr>
            <p:ph sz="half" idx="2"/>
          </p:nvPr>
        </p:nvSpPr>
        <p:spPr>
          <a:xfrm>
            <a:off x="319340" y="340065"/>
            <a:ext cx="8434547" cy="4273062"/>
          </a:xfrm>
        </p:spPr>
        <p:txBody>
          <a:bodyPr/>
          <a:lstStyle/>
          <a:p>
            <a:pPr marL="274320" lvl="1" indent="0">
              <a:buNone/>
            </a:pPr>
            <a:r>
              <a:rPr lang="en-AU" sz="3200" b="1" dirty="0">
                <a:solidFill>
                  <a:schemeClr val="tx2"/>
                </a:solidFill>
                <a:latin typeface="Arial" panose="020B0604020202020204" pitchFamily="34" charset="0"/>
                <a:cs typeface="Arial" panose="020B0604020202020204" pitchFamily="34" charset="0"/>
              </a:rPr>
              <a:t>Reading the Signs of the Times: </a:t>
            </a:r>
          </a:p>
          <a:p>
            <a:pPr marL="274320" lvl="1" indent="0" algn="r">
              <a:buNone/>
            </a:pPr>
            <a:r>
              <a:rPr lang="en-AU" sz="3200" b="1" dirty="0">
                <a:solidFill>
                  <a:schemeClr val="tx2"/>
                </a:solidFill>
                <a:latin typeface="Arial" panose="020B0604020202020204" pitchFamily="34" charset="0"/>
                <a:cs typeface="Arial" panose="020B0604020202020204" pitchFamily="34" charset="0"/>
              </a:rPr>
              <a:t>CST in history</a:t>
            </a: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a:p>
            <a:pPr marL="274320" lvl="1" indent="0">
              <a:buNone/>
            </a:pPr>
            <a:endParaRPr lang="en-AU" sz="2500" b="1" dirty="0">
              <a:solidFill>
                <a:schemeClr val="tx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45D7FC4A-03F2-4C3D-A626-4E24C859637B}"/>
              </a:ext>
            </a:extLst>
          </p:cNvPr>
          <p:cNvPicPr>
            <a:picLocks noChangeAspect="1"/>
          </p:cNvPicPr>
          <p:nvPr/>
        </p:nvPicPr>
        <p:blipFill>
          <a:blip r:embed="rId3"/>
          <a:stretch>
            <a:fillRect/>
          </a:stretch>
        </p:blipFill>
        <p:spPr>
          <a:xfrm>
            <a:off x="319340" y="1932311"/>
            <a:ext cx="8505320" cy="2993377"/>
          </a:xfrm>
          <a:prstGeom prst="rect">
            <a:avLst/>
          </a:prstGeom>
        </p:spPr>
      </p:pic>
      <p:pic>
        <p:nvPicPr>
          <p:cNvPr id="2" name="Picture 1">
            <a:extLst>
              <a:ext uri="{FF2B5EF4-FFF2-40B4-BE49-F238E27FC236}">
                <a16:creationId xmlns:a16="http://schemas.microsoft.com/office/drawing/2014/main" id="{194CCC3D-1AD2-4FB0-8E9E-0C7C12B46271}"/>
              </a:ext>
            </a:extLst>
          </p:cNvPr>
          <p:cNvPicPr>
            <a:picLocks noChangeAspect="1"/>
          </p:cNvPicPr>
          <p:nvPr/>
        </p:nvPicPr>
        <p:blipFill>
          <a:blip r:embed="rId4"/>
          <a:stretch>
            <a:fillRect/>
          </a:stretch>
        </p:blipFill>
        <p:spPr>
          <a:xfrm rot="20607280">
            <a:off x="1069293" y="3567803"/>
            <a:ext cx="4260871" cy="2887071"/>
          </a:xfrm>
          <a:prstGeom prst="rect">
            <a:avLst/>
          </a:prstGeom>
        </p:spPr>
      </p:pic>
    </p:spTree>
    <p:extLst>
      <p:ext uri="{BB962C8B-B14F-4D97-AF65-F5344CB8AC3E}">
        <p14:creationId xmlns:p14="http://schemas.microsoft.com/office/powerpoint/2010/main" val="166585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DD1E4DE5A2464BA506AAC3A4B4C65D" ma:contentTypeVersion="11" ma:contentTypeDescription="Create a new document." ma:contentTypeScope="" ma:versionID="394f9462b8f312e1bf2b500275dc972e">
  <xsd:schema xmlns:xsd="http://www.w3.org/2001/XMLSchema" xmlns:xs="http://www.w3.org/2001/XMLSchema" xmlns:p="http://schemas.microsoft.com/office/2006/metadata/properties" xmlns:ns3="89a1d872-d1a8-465c-9cfd-dbd90d7b33e6" xmlns:ns4="061a7407-b331-462b-84d1-8f16789b5a60" targetNamespace="http://schemas.microsoft.com/office/2006/metadata/properties" ma:root="true" ma:fieldsID="1a6a432169a266eebbaa8280ddb74c67" ns3:_="" ns4:_="">
    <xsd:import namespace="89a1d872-d1a8-465c-9cfd-dbd90d7b33e6"/>
    <xsd:import namespace="061a7407-b331-462b-84d1-8f16789b5a6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a1d872-d1a8-465c-9cfd-dbd90d7b33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1a7407-b331-462b-84d1-8f16789b5a6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BA8CE3-C8D7-4C37-A889-3F5FE87E1817}">
  <ds:schemaRefs>
    <ds:schemaRef ds:uri="http://schemas.microsoft.com/sharepoint/v3/contenttype/forms"/>
  </ds:schemaRefs>
</ds:datastoreItem>
</file>

<file path=customXml/itemProps2.xml><?xml version="1.0" encoding="utf-8"?>
<ds:datastoreItem xmlns:ds="http://schemas.openxmlformats.org/officeDocument/2006/customXml" ds:itemID="{002442D0-E206-4B94-ADF8-7CC4FFF28D43}">
  <ds:schemaRefs>
    <ds:schemaRef ds:uri="http://purl.org/dc/elements/1.1/"/>
    <ds:schemaRef ds:uri="http://schemas.microsoft.com/office/2006/metadata/properties"/>
    <ds:schemaRef ds:uri="http://schemas.microsoft.com/office/2006/documentManagement/types"/>
    <ds:schemaRef ds:uri="061a7407-b331-462b-84d1-8f16789b5a60"/>
    <ds:schemaRef ds:uri="http://purl.org/dc/terms/"/>
    <ds:schemaRef ds:uri="http://schemas.openxmlformats.org/package/2006/metadata/core-properties"/>
    <ds:schemaRef ds:uri="http://purl.org/dc/dcmitype/"/>
    <ds:schemaRef ds:uri="http://schemas.microsoft.com/office/infopath/2007/PartnerControls"/>
    <ds:schemaRef ds:uri="89a1d872-d1a8-465c-9cfd-dbd90d7b33e6"/>
    <ds:schemaRef ds:uri="http://www.w3.org/XML/1998/namespace"/>
  </ds:schemaRefs>
</ds:datastoreItem>
</file>

<file path=customXml/itemProps3.xml><?xml version="1.0" encoding="utf-8"?>
<ds:datastoreItem xmlns:ds="http://schemas.openxmlformats.org/officeDocument/2006/customXml" ds:itemID="{5AB918A1-8155-4CD0-9C87-69833179CA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a1d872-d1a8-465c-9cfd-dbd90d7b33e6"/>
    <ds:schemaRef ds:uri="061a7407-b331-462b-84d1-8f16789b5a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796</TotalTime>
  <Words>1168</Words>
  <Application>Microsoft Office PowerPoint</Application>
  <PresentationFormat>On-screen Show (4:3)</PresentationFormat>
  <Paragraphs>162</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 3</vt:lpstr>
      <vt:lpstr>blank</vt:lpstr>
      <vt:lpstr>Quiz</vt:lpstr>
      <vt:lpstr>CSAN CST Cards  outline</vt:lpstr>
      <vt:lpstr>Background to the CST Cards</vt:lpstr>
      <vt:lpstr>PowerPoint Presentation</vt:lpstr>
      <vt:lpstr>PowerPoint Presentation</vt:lpstr>
      <vt:lpstr>The cards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Ideas</vt:lpstr>
      <vt:lpstr>Helpful questions for groups</vt:lpstr>
      <vt:lpstr>PowerPoint Presentation</vt:lpstr>
      <vt:lpstr>PowerPoint Presentation</vt:lpstr>
      <vt:lpstr> 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Caritas Arundel and Brighton Launch</dc:title>
  <dc:creator>Ged Edwards</dc:creator>
  <cp:lastModifiedBy>Ged Edwards</cp:lastModifiedBy>
  <cp:revision>57</cp:revision>
  <dcterms:created xsi:type="dcterms:W3CDTF">2020-01-17T15:13:15Z</dcterms:created>
  <dcterms:modified xsi:type="dcterms:W3CDTF">2021-05-12T13:43:39Z</dcterms:modified>
</cp:coreProperties>
</file>