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1156" r:id="rId5"/>
    <p:sldId id="1157" r:id="rId6"/>
    <p:sldId id="1159" r:id="rId7"/>
    <p:sldId id="1160" r:id="rId8"/>
    <p:sldId id="1158" r:id="rId9"/>
    <p:sldId id="1192" r:id="rId10"/>
    <p:sldId id="1164" r:id="rId11"/>
    <p:sldId id="1190" r:id="rId12"/>
    <p:sldId id="1187" r:id="rId13"/>
    <p:sldId id="1165" r:id="rId14"/>
    <p:sldId id="1198" r:id="rId15"/>
    <p:sldId id="1194" r:id="rId16"/>
    <p:sldId id="1196" r:id="rId17"/>
    <p:sldId id="1197" r:id="rId18"/>
    <p:sldId id="1188" r:id="rId19"/>
    <p:sldId id="1189" r:id="rId20"/>
    <p:sldId id="119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21E30-9E6A-4EDE-BFBE-6B9FB720EEC3}" v="77" dt="2021-09-22T09:20:28.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4660"/>
  </p:normalViewPr>
  <p:slideViewPr>
    <p:cSldViewPr snapToGrid="0">
      <p:cViewPr varScale="1">
        <p:scale>
          <a:sx n="84" d="100"/>
          <a:sy n="84" d="100"/>
        </p:scale>
        <p:origin x="81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Friel" userId="582597ff-2a50-4eb2-9f8e-0aab70b024e7" providerId="ADAL" clId="{86621E30-9E6A-4EDE-BFBE-6B9FB720EEC3}"/>
    <pc:docChg chg="undo custSel addSld delSld modSld sldOrd modMainMaster">
      <pc:chgData name="Raymond Friel" userId="582597ff-2a50-4eb2-9f8e-0aab70b024e7" providerId="ADAL" clId="{86621E30-9E6A-4EDE-BFBE-6B9FB720EEC3}" dt="2021-09-22T11:14:37.232" v="4995" actId="20577"/>
      <pc:docMkLst>
        <pc:docMk/>
      </pc:docMkLst>
      <pc:sldChg chg="del">
        <pc:chgData name="Raymond Friel" userId="582597ff-2a50-4eb2-9f8e-0aab70b024e7" providerId="ADAL" clId="{86621E30-9E6A-4EDE-BFBE-6B9FB720EEC3}" dt="2021-07-01T21:16:24.604" v="121" actId="47"/>
        <pc:sldMkLst>
          <pc:docMk/>
          <pc:sldMk cId="3281199253" sldId="273"/>
        </pc:sldMkLst>
      </pc:sldChg>
      <pc:sldChg chg="del">
        <pc:chgData name="Raymond Friel" userId="582597ff-2a50-4eb2-9f8e-0aab70b024e7" providerId="ADAL" clId="{86621E30-9E6A-4EDE-BFBE-6B9FB720EEC3}" dt="2021-07-05T09:01:20.132" v="366" actId="47"/>
        <pc:sldMkLst>
          <pc:docMk/>
          <pc:sldMk cId="1315928768" sldId="1147"/>
        </pc:sldMkLst>
      </pc:sldChg>
      <pc:sldChg chg="del">
        <pc:chgData name="Raymond Friel" userId="582597ff-2a50-4eb2-9f8e-0aab70b024e7" providerId="ADAL" clId="{86621E30-9E6A-4EDE-BFBE-6B9FB720EEC3}" dt="2021-07-05T09:01:21.620" v="367" actId="47"/>
        <pc:sldMkLst>
          <pc:docMk/>
          <pc:sldMk cId="3741434984" sldId="1149"/>
        </pc:sldMkLst>
      </pc:sldChg>
      <pc:sldChg chg="del">
        <pc:chgData name="Raymond Friel" userId="582597ff-2a50-4eb2-9f8e-0aab70b024e7" providerId="ADAL" clId="{86621E30-9E6A-4EDE-BFBE-6B9FB720EEC3}" dt="2021-07-05T09:01:22.576" v="368" actId="47"/>
        <pc:sldMkLst>
          <pc:docMk/>
          <pc:sldMk cId="1655153729" sldId="1151"/>
        </pc:sldMkLst>
      </pc:sldChg>
      <pc:sldChg chg="del">
        <pc:chgData name="Raymond Friel" userId="582597ff-2a50-4eb2-9f8e-0aab70b024e7" providerId="ADAL" clId="{86621E30-9E6A-4EDE-BFBE-6B9FB720EEC3}" dt="2021-07-05T09:01:26.261" v="369" actId="47"/>
        <pc:sldMkLst>
          <pc:docMk/>
          <pc:sldMk cId="350352527" sldId="1152"/>
        </pc:sldMkLst>
      </pc:sldChg>
      <pc:sldChg chg="new del">
        <pc:chgData name="Raymond Friel" userId="582597ff-2a50-4eb2-9f8e-0aab70b024e7" providerId="ADAL" clId="{86621E30-9E6A-4EDE-BFBE-6B9FB720EEC3}" dt="2021-07-01T21:16:21.330" v="120" actId="47"/>
        <pc:sldMkLst>
          <pc:docMk/>
          <pc:sldMk cId="503971617" sldId="1153"/>
        </pc:sldMkLst>
      </pc:sldChg>
      <pc:sldChg chg="addSp modSp new del mod setBg">
        <pc:chgData name="Raymond Friel" userId="582597ff-2a50-4eb2-9f8e-0aab70b024e7" providerId="ADAL" clId="{86621E30-9E6A-4EDE-BFBE-6B9FB720EEC3}" dt="2021-07-01T20:16:24.422" v="109" actId="2696"/>
        <pc:sldMkLst>
          <pc:docMk/>
          <pc:sldMk cId="618360595" sldId="1154"/>
        </pc:sldMkLst>
        <pc:spChg chg="mod">
          <ac:chgData name="Raymond Friel" userId="582597ff-2a50-4eb2-9f8e-0aab70b024e7" providerId="ADAL" clId="{86621E30-9E6A-4EDE-BFBE-6B9FB720EEC3}" dt="2021-07-01T20:01:44.116" v="4" actId="26606"/>
          <ac:spMkLst>
            <pc:docMk/>
            <pc:sldMk cId="618360595" sldId="1154"/>
            <ac:spMk id="2" creationId="{C7286530-E9EA-4B19-9E8C-4A2CC91FDF5D}"/>
          </ac:spMkLst>
        </pc:spChg>
        <pc:spChg chg="mod">
          <ac:chgData name="Raymond Friel" userId="582597ff-2a50-4eb2-9f8e-0aab70b024e7" providerId="ADAL" clId="{86621E30-9E6A-4EDE-BFBE-6B9FB720EEC3}" dt="2021-07-01T20:01:44.116" v="4" actId="26606"/>
          <ac:spMkLst>
            <pc:docMk/>
            <pc:sldMk cId="618360595" sldId="1154"/>
            <ac:spMk id="3" creationId="{1774C955-D917-47FE-88F9-8E9FBA9D25DB}"/>
          </ac:spMkLst>
        </pc:spChg>
        <pc:spChg chg="add">
          <ac:chgData name="Raymond Friel" userId="582597ff-2a50-4eb2-9f8e-0aab70b024e7" providerId="ADAL" clId="{86621E30-9E6A-4EDE-BFBE-6B9FB720EEC3}" dt="2021-07-01T20:01:44.116" v="4" actId="26606"/>
          <ac:spMkLst>
            <pc:docMk/>
            <pc:sldMk cId="618360595" sldId="1154"/>
            <ac:spMk id="9" creationId="{F13C74B1-5B17-4795-BED0-7140497B445A}"/>
          </ac:spMkLst>
        </pc:spChg>
        <pc:spChg chg="add">
          <ac:chgData name="Raymond Friel" userId="582597ff-2a50-4eb2-9f8e-0aab70b024e7" providerId="ADAL" clId="{86621E30-9E6A-4EDE-BFBE-6B9FB720EEC3}" dt="2021-07-01T20:01:44.116" v="4" actId="26606"/>
          <ac:spMkLst>
            <pc:docMk/>
            <pc:sldMk cId="618360595" sldId="1154"/>
            <ac:spMk id="11" creationId="{D4974D33-8DC5-464E-8C6D-BE58F0669C17}"/>
          </ac:spMkLst>
        </pc:spChg>
        <pc:picChg chg="add mod">
          <ac:chgData name="Raymond Friel" userId="582597ff-2a50-4eb2-9f8e-0aab70b024e7" providerId="ADAL" clId="{86621E30-9E6A-4EDE-BFBE-6B9FB720EEC3}" dt="2021-07-01T20:15:26.755" v="99" actId="1076"/>
          <ac:picMkLst>
            <pc:docMk/>
            <pc:sldMk cId="618360595" sldId="1154"/>
            <ac:picMk id="4" creationId="{D7A7B30B-9925-4E38-B603-692BEE259561}"/>
          </ac:picMkLst>
        </pc:picChg>
      </pc:sldChg>
      <pc:sldChg chg="addSp delSp modSp new del mod modTransition setBg">
        <pc:chgData name="Raymond Friel" userId="582597ff-2a50-4eb2-9f8e-0aab70b024e7" providerId="ADAL" clId="{86621E30-9E6A-4EDE-BFBE-6B9FB720EEC3}" dt="2021-09-20T09:46:09.758" v="1698" actId="47"/>
        <pc:sldMkLst>
          <pc:docMk/>
          <pc:sldMk cId="4201568183" sldId="1155"/>
        </pc:sldMkLst>
        <pc:spChg chg="mod">
          <ac:chgData name="Raymond Friel" userId="582597ff-2a50-4eb2-9f8e-0aab70b024e7" providerId="ADAL" clId="{86621E30-9E6A-4EDE-BFBE-6B9FB720EEC3}" dt="2021-09-20T09:36:33.726" v="1245" actId="26606"/>
          <ac:spMkLst>
            <pc:docMk/>
            <pc:sldMk cId="4201568183" sldId="1155"/>
            <ac:spMk id="2" creationId="{2260B3A4-92AE-42F3-A2C8-D1AFEEE63D8D}"/>
          </ac:spMkLst>
        </pc:spChg>
        <pc:spChg chg="del mod">
          <ac:chgData name="Raymond Friel" userId="582597ff-2a50-4eb2-9f8e-0aab70b024e7" providerId="ADAL" clId="{86621E30-9E6A-4EDE-BFBE-6B9FB720EEC3}" dt="2021-09-20T09:36:33.726" v="1245" actId="26606"/>
          <ac:spMkLst>
            <pc:docMk/>
            <pc:sldMk cId="4201568183" sldId="1155"/>
            <ac:spMk id="3" creationId="{C048E97A-4F6E-4F36-882D-340F762A7A0E}"/>
          </ac:spMkLst>
        </pc:spChg>
        <pc:spChg chg="add">
          <ac:chgData name="Raymond Friel" userId="582597ff-2a50-4eb2-9f8e-0aab70b024e7" providerId="ADAL" clId="{86621E30-9E6A-4EDE-BFBE-6B9FB720EEC3}" dt="2021-09-20T09:36:33.726" v="1245" actId="26606"/>
          <ac:spMkLst>
            <pc:docMk/>
            <pc:sldMk cId="4201568183" sldId="1155"/>
            <ac:spMk id="9" creationId="{2E442304-DDBD-4F7B-8017-36BCC863FB40}"/>
          </ac:spMkLst>
        </pc:spChg>
        <pc:spChg chg="add">
          <ac:chgData name="Raymond Friel" userId="582597ff-2a50-4eb2-9f8e-0aab70b024e7" providerId="ADAL" clId="{86621E30-9E6A-4EDE-BFBE-6B9FB720EEC3}" dt="2021-09-20T09:36:33.726" v="1245" actId="26606"/>
          <ac:spMkLst>
            <pc:docMk/>
            <pc:sldMk cId="4201568183" sldId="1155"/>
            <ac:spMk id="11" creationId="{5E107275-3853-46FD-A241-DE4355A42675}"/>
          </ac:spMkLst>
        </pc:spChg>
        <pc:graphicFrameChg chg="add mod">
          <ac:chgData name="Raymond Friel" userId="582597ff-2a50-4eb2-9f8e-0aab70b024e7" providerId="ADAL" clId="{86621E30-9E6A-4EDE-BFBE-6B9FB720EEC3}" dt="2021-09-20T09:45:24.396" v="1652"/>
          <ac:graphicFrameMkLst>
            <pc:docMk/>
            <pc:sldMk cId="4201568183" sldId="1155"/>
            <ac:graphicFrameMk id="5" creationId="{2AFDC974-1790-4C7E-805E-B81DD4AA6FD3}"/>
          </ac:graphicFrameMkLst>
        </pc:graphicFrameChg>
      </pc:sldChg>
      <pc:sldChg chg="addSp delSp modSp new mod ord modTransition setBg">
        <pc:chgData name="Raymond Friel" userId="582597ff-2a50-4eb2-9f8e-0aab70b024e7" providerId="ADAL" clId="{86621E30-9E6A-4EDE-BFBE-6B9FB720EEC3}" dt="2021-09-20T20:30:03.970" v="3117" actId="14100"/>
        <pc:sldMkLst>
          <pc:docMk/>
          <pc:sldMk cId="2457672571" sldId="1156"/>
        </pc:sldMkLst>
        <pc:spChg chg="del">
          <ac:chgData name="Raymond Friel" userId="582597ff-2a50-4eb2-9f8e-0aab70b024e7" providerId="ADAL" clId="{86621E30-9E6A-4EDE-BFBE-6B9FB720EEC3}" dt="2021-07-01T20:15:40.332" v="101" actId="26606"/>
          <ac:spMkLst>
            <pc:docMk/>
            <pc:sldMk cId="2457672571" sldId="1156"/>
            <ac:spMk id="2" creationId="{F5F83A58-3B42-4D2E-8FAB-35B1446FA8B5}"/>
          </ac:spMkLst>
        </pc:spChg>
        <pc:spChg chg="del">
          <ac:chgData name="Raymond Friel" userId="582597ff-2a50-4eb2-9f8e-0aab70b024e7" providerId="ADAL" clId="{86621E30-9E6A-4EDE-BFBE-6B9FB720EEC3}" dt="2021-07-01T20:15:40.332" v="101" actId="26606"/>
          <ac:spMkLst>
            <pc:docMk/>
            <pc:sldMk cId="2457672571" sldId="1156"/>
            <ac:spMk id="3" creationId="{5C8C25A6-C3A1-4244-827D-1DC288A04632}"/>
          </ac:spMkLst>
        </pc:spChg>
        <pc:spChg chg="add del">
          <ac:chgData name="Raymond Friel" userId="582597ff-2a50-4eb2-9f8e-0aab70b024e7" providerId="ADAL" clId="{86621E30-9E6A-4EDE-BFBE-6B9FB720EEC3}" dt="2021-09-20T19:56:47.274" v="2001" actId="26606"/>
          <ac:spMkLst>
            <pc:docMk/>
            <pc:sldMk cId="2457672571" sldId="1156"/>
            <ac:spMk id="9" creationId="{2D2B266D-3625-4584-A5C3-7D3F672CFF30}"/>
          </ac:spMkLst>
        </pc:spChg>
        <pc:spChg chg="add del">
          <ac:chgData name="Raymond Friel" userId="582597ff-2a50-4eb2-9f8e-0aab70b024e7" providerId="ADAL" clId="{86621E30-9E6A-4EDE-BFBE-6B9FB720EEC3}" dt="2021-09-20T19:56:47.274" v="2001" actId="26606"/>
          <ac:spMkLst>
            <pc:docMk/>
            <pc:sldMk cId="2457672571" sldId="1156"/>
            <ac:spMk id="11" creationId="{C463B99A-73EE-4FBB-B7C4-F9F9BCC25C65}"/>
          </ac:spMkLst>
        </pc:spChg>
        <pc:spChg chg="add del">
          <ac:chgData name="Raymond Friel" userId="582597ff-2a50-4eb2-9f8e-0aab70b024e7" providerId="ADAL" clId="{86621E30-9E6A-4EDE-BFBE-6B9FB720EEC3}" dt="2021-09-20T19:56:47.274" v="2001" actId="26606"/>
          <ac:spMkLst>
            <pc:docMk/>
            <pc:sldMk cId="2457672571" sldId="1156"/>
            <ac:spMk id="13" creationId="{A5D2A5D1-BA0D-47D3-B051-DA7743C46E28}"/>
          </ac:spMkLst>
        </pc:spChg>
        <pc:picChg chg="add del mod">
          <ac:chgData name="Raymond Friel" userId="582597ff-2a50-4eb2-9f8e-0aab70b024e7" providerId="ADAL" clId="{86621E30-9E6A-4EDE-BFBE-6B9FB720EEC3}" dt="2021-09-20T19:56:21.446" v="1999" actId="478"/>
          <ac:picMkLst>
            <pc:docMk/>
            <pc:sldMk cId="2457672571" sldId="1156"/>
            <ac:picMk id="4" creationId="{F195DDDF-0B09-4D2E-8D59-8671AAACEBC0}"/>
          </ac:picMkLst>
        </pc:picChg>
        <pc:picChg chg="add mod">
          <ac:chgData name="Raymond Friel" userId="582597ff-2a50-4eb2-9f8e-0aab70b024e7" providerId="ADAL" clId="{86621E30-9E6A-4EDE-BFBE-6B9FB720EEC3}" dt="2021-09-20T20:30:03.970" v="3117" actId="14100"/>
          <ac:picMkLst>
            <pc:docMk/>
            <pc:sldMk cId="2457672571" sldId="1156"/>
            <ac:picMk id="6" creationId="{C3D16645-5FB2-4BC5-B42C-A75AEC1ABA51}"/>
          </ac:picMkLst>
        </pc:picChg>
      </pc:sldChg>
      <pc:sldChg chg="modSp new mod modTransition">
        <pc:chgData name="Raymond Friel" userId="582597ff-2a50-4eb2-9f8e-0aab70b024e7" providerId="ADAL" clId="{86621E30-9E6A-4EDE-BFBE-6B9FB720EEC3}" dt="2021-09-20T19:36:25.856" v="1761" actId="255"/>
        <pc:sldMkLst>
          <pc:docMk/>
          <pc:sldMk cId="721556199" sldId="1157"/>
        </pc:sldMkLst>
        <pc:spChg chg="mod">
          <ac:chgData name="Raymond Friel" userId="582597ff-2a50-4eb2-9f8e-0aab70b024e7" providerId="ADAL" clId="{86621E30-9E6A-4EDE-BFBE-6B9FB720EEC3}" dt="2021-09-20T19:36:25.856" v="1761" actId="255"/>
          <ac:spMkLst>
            <pc:docMk/>
            <pc:sldMk cId="721556199" sldId="1157"/>
            <ac:spMk id="3" creationId="{92D243F6-CE8B-4EEB-BF80-10D5F720868B}"/>
          </ac:spMkLst>
        </pc:spChg>
      </pc:sldChg>
      <pc:sldChg chg="addSp modSp new mod modTransition setBg">
        <pc:chgData name="Raymond Friel" userId="582597ff-2a50-4eb2-9f8e-0aab70b024e7" providerId="ADAL" clId="{86621E30-9E6A-4EDE-BFBE-6B9FB720EEC3}" dt="2021-09-22T07:56:12.790" v="4899" actId="20577"/>
        <pc:sldMkLst>
          <pc:docMk/>
          <pc:sldMk cId="604955955" sldId="1158"/>
        </pc:sldMkLst>
        <pc:spChg chg="mod">
          <ac:chgData name="Raymond Friel" userId="582597ff-2a50-4eb2-9f8e-0aab70b024e7" providerId="ADAL" clId="{86621E30-9E6A-4EDE-BFBE-6B9FB720EEC3}" dt="2021-09-20T19:59:38.146" v="2009" actId="113"/>
          <ac:spMkLst>
            <pc:docMk/>
            <pc:sldMk cId="604955955" sldId="1158"/>
            <ac:spMk id="2" creationId="{36D53723-C79E-485E-985E-1835A37DA6BF}"/>
          </ac:spMkLst>
        </pc:spChg>
        <pc:spChg chg="mod">
          <ac:chgData name="Raymond Friel" userId="582597ff-2a50-4eb2-9f8e-0aab70b024e7" providerId="ADAL" clId="{86621E30-9E6A-4EDE-BFBE-6B9FB720EEC3}" dt="2021-09-22T07:56:12.790" v="4899" actId="20577"/>
          <ac:spMkLst>
            <pc:docMk/>
            <pc:sldMk cId="604955955" sldId="1158"/>
            <ac:spMk id="3" creationId="{5CB23CF1-AE25-4358-8838-8250F27081B4}"/>
          </ac:spMkLst>
        </pc:spChg>
        <pc:spChg chg="add">
          <ac:chgData name="Raymond Friel" userId="582597ff-2a50-4eb2-9f8e-0aab70b024e7" providerId="ADAL" clId="{86621E30-9E6A-4EDE-BFBE-6B9FB720EEC3}" dt="2021-09-20T09:44:26.010" v="1309" actId="26606"/>
          <ac:spMkLst>
            <pc:docMk/>
            <pc:sldMk cId="604955955" sldId="1158"/>
            <ac:spMk id="8" creationId="{3AD318CC-E2A8-4E27-9548-A047A78999B1}"/>
          </ac:spMkLst>
        </pc:spChg>
        <pc:spChg chg="add">
          <ac:chgData name="Raymond Friel" userId="582597ff-2a50-4eb2-9f8e-0aab70b024e7" providerId="ADAL" clId="{86621E30-9E6A-4EDE-BFBE-6B9FB720EEC3}" dt="2021-09-20T09:44:26.010" v="1309" actId="26606"/>
          <ac:spMkLst>
            <pc:docMk/>
            <pc:sldMk cId="604955955" sldId="1158"/>
            <ac:spMk id="14" creationId="{2C1BBA94-3F40-40AA-8BB9-E69E25E537C1}"/>
          </ac:spMkLst>
        </pc:spChg>
        <pc:grpChg chg="add">
          <ac:chgData name="Raymond Friel" userId="582597ff-2a50-4eb2-9f8e-0aab70b024e7" providerId="ADAL" clId="{86621E30-9E6A-4EDE-BFBE-6B9FB720EEC3}" dt="2021-09-20T09:44:26.010" v="1309" actId="26606"/>
          <ac:grpSpMkLst>
            <pc:docMk/>
            <pc:sldMk cId="604955955" sldId="1158"/>
            <ac:grpSpMk id="10" creationId="{B14B560F-9DD7-4302-A60B-EBD3EF59B073}"/>
          </ac:grpSpMkLst>
        </pc:grpChg>
      </pc:sldChg>
      <pc:sldChg chg="addSp delSp add del setBg delDesignElem">
        <pc:chgData name="Raymond Friel" userId="582597ff-2a50-4eb2-9f8e-0aab70b024e7" providerId="ADAL" clId="{86621E30-9E6A-4EDE-BFBE-6B9FB720EEC3}" dt="2021-09-21T20:50:59.221" v="4833"/>
        <pc:sldMkLst>
          <pc:docMk/>
          <pc:sldMk cId="621432796" sldId="1159"/>
        </pc:sldMkLst>
        <pc:spChg chg="add del">
          <ac:chgData name="Raymond Friel" userId="582597ff-2a50-4eb2-9f8e-0aab70b024e7" providerId="ADAL" clId="{86621E30-9E6A-4EDE-BFBE-6B9FB720EEC3}" dt="2021-09-21T20:50:59.221" v="4833"/>
          <ac:spMkLst>
            <pc:docMk/>
            <pc:sldMk cId="621432796" sldId="1159"/>
            <ac:spMk id="8" creationId="{AC17DE74-01C9-4859-B65A-85CF999E8580}"/>
          </ac:spMkLst>
        </pc:spChg>
        <pc:spChg chg="add del">
          <ac:chgData name="Raymond Friel" userId="582597ff-2a50-4eb2-9f8e-0aab70b024e7" providerId="ADAL" clId="{86621E30-9E6A-4EDE-BFBE-6B9FB720EEC3}" dt="2021-09-21T20:50:59.221" v="4833"/>
          <ac:spMkLst>
            <pc:docMk/>
            <pc:sldMk cId="621432796" sldId="1159"/>
            <ac:spMk id="10" creationId="{068C0432-0E90-4CC1-8CD3-D44A90DF07EF}"/>
          </ac:spMkLst>
        </pc:spChg>
      </pc:sldChg>
      <pc:sldChg chg="addSp modSp new add del mod ord modTransition setBg">
        <pc:chgData name="Raymond Friel" userId="582597ff-2a50-4eb2-9f8e-0aab70b024e7" providerId="ADAL" clId="{86621E30-9E6A-4EDE-BFBE-6B9FB720EEC3}" dt="2021-09-21T20:51:36.611" v="4835" actId="2696"/>
        <pc:sldMkLst>
          <pc:docMk/>
          <pc:sldMk cId="717559989" sldId="1159"/>
        </pc:sldMkLst>
        <pc:spChg chg="mod">
          <ac:chgData name="Raymond Friel" userId="582597ff-2a50-4eb2-9f8e-0aab70b024e7" providerId="ADAL" clId="{86621E30-9E6A-4EDE-BFBE-6B9FB720EEC3}" dt="2021-09-20T16:50:29.787" v="1746" actId="26606"/>
          <ac:spMkLst>
            <pc:docMk/>
            <pc:sldMk cId="717559989" sldId="1159"/>
            <ac:spMk id="2" creationId="{E62754C0-8483-4A02-820A-BD0BC87FDD4A}"/>
          </ac:spMkLst>
        </pc:spChg>
        <pc:spChg chg="mod">
          <ac:chgData name="Raymond Friel" userId="582597ff-2a50-4eb2-9f8e-0aab70b024e7" providerId="ADAL" clId="{86621E30-9E6A-4EDE-BFBE-6B9FB720EEC3}" dt="2021-09-20T19:58:08.369" v="2003" actId="2711"/>
          <ac:spMkLst>
            <pc:docMk/>
            <pc:sldMk cId="717559989" sldId="1159"/>
            <ac:spMk id="3" creationId="{48BFF41C-D73F-4C7F-92D3-64B5F87F5270}"/>
          </ac:spMkLst>
        </pc:spChg>
        <pc:spChg chg="add">
          <ac:chgData name="Raymond Friel" userId="582597ff-2a50-4eb2-9f8e-0aab70b024e7" providerId="ADAL" clId="{86621E30-9E6A-4EDE-BFBE-6B9FB720EEC3}" dt="2021-09-20T16:50:29.787" v="1746" actId="26606"/>
          <ac:spMkLst>
            <pc:docMk/>
            <pc:sldMk cId="717559989" sldId="1159"/>
            <ac:spMk id="8" creationId="{AC17DE74-01C9-4859-B65A-85CF999E8580}"/>
          </ac:spMkLst>
        </pc:spChg>
        <pc:spChg chg="add">
          <ac:chgData name="Raymond Friel" userId="582597ff-2a50-4eb2-9f8e-0aab70b024e7" providerId="ADAL" clId="{86621E30-9E6A-4EDE-BFBE-6B9FB720EEC3}" dt="2021-09-20T16:50:29.787" v="1746" actId="26606"/>
          <ac:spMkLst>
            <pc:docMk/>
            <pc:sldMk cId="717559989" sldId="1159"/>
            <ac:spMk id="10" creationId="{068C0432-0E90-4CC1-8CD3-D44A90DF07EF}"/>
          </ac:spMkLst>
        </pc:spChg>
      </pc:sldChg>
      <pc:sldChg chg="modSp add mod">
        <pc:chgData name="Raymond Friel" userId="582597ff-2a50-4eb2-9f8e-0aab70b024e7" providerId="ADAL" clId="{86621E30-9E6A-4EDE-BFBE-6B9FB720EEC3}" dt="2021-09-22T07:54:49.085" v="4891" actId="27636"/>
        <pc:sldMkLst>
          <pc:docMk/>
          <pc:sldMk cId="3649283011" sldId="1159"/>
        </pc:sldMkLst>
        <pc:spChg chg="mod">
          <ac:chgData name="Raymond Friel" userId="582597ff-2a50-4eb2-9f8e-0aab70b024e7" providerId="ADAL" clId="{86621E30-9E6A-4EDE-BFBE-6B9FB720EEC3}" dt="2021-09-22T07:53:54.865" v="4888" actId="113"/>
          <ac:spMkLst>
            <pc:docMk/>
            <pc:sldMk cId="3649283011" sldId="1159"/>
            <ac:spMk id="2" creationId="{E62754C0-8483-4A02-820A-BD0BC87FDD4A}"/>
          </ac:spMkLst>
        </pc:spChg>
        <pc:spChg chg="mod">
          <ac:chgData name="Raymond Friel" userId="582597ff-2a50-4eb2-9f8e-0aab70b024e7" providerId="ADAL" clId="{86621E30-9E6A-4EDE-BFBE-6B9FB720EEC3}" dt="2021-09-22T07:54:49.085" v="4891" actId="27636"/>
          <ac:spMkLst>
            <pc:docMk/>
            <pc:sldMk cId="3649283011" sldId="1159"/>
            <ac:spMk id="3" creationId="{48BFF41C-D73F-4C7F-92D3-64B5F87F5270}"/>
          </ac:spMkLst>
        </pc:spChg>
      </pc:sldChg>
      <pc:sldChg chg="addSp delSp modSp new mod modTransition setBg">
        <pc:chgData name="Raymond Friel" userId="582597ff-2a50-4eb2-9f8e-0aab70b024e7" providerId="ADAL" clId="{86621E30-9E6A-4EDE-BFBE-6B9FB720EEC3}" dt="2021-09-20T16:49:54.964" v="1731" actId="26606"/>
        <pc:sldMkLst>
          <pc:docMk/>
          <pc:sldMk cId="554112598" sldId="1160"/>
        </pc:sldMkLst>
        <pc:spChg chg="mod">
          <ac:chgData name="Raymond Friel" userId="582597ff-2a50-4eb2-9f8e-0aab70b024e7" providerId="ADAL" clId="{86621E30-9E6A-4EDE-BFBE-6B9FB720EEC3}" dt="2021-09-20T16:49:54.964" v="1731" actId="26606"/>
          <ac:spMkLst>
            <pc:docMk/>
            <pc:sldMk cId="554112598" sldId="1160"/>
            <ac:spMk id="2" creationId="{F960D408-003A-4F6A-AAC6-15685A7773B1}"/>
          </ac:spMkLst>
        </pc:spChg>
        <pc:spChg chg="del mod">
          <ac:chgData name="Raymond Friel" userId="582597ff-2a50-4eb2-9f8e-0aab70b024e7" providerId="ADAL" clId="{86621E30-9E6A-4EDE-BFBE-6B9FB720EEC3}" dt="2021-09-20T16:49:54.964" v="1731" actId="26606"/>
          <ac:spMkLst>
            <pc:docMk/>
            <pc:sldMk cId="554112598" sldId="1160"/>
            <ac:spMk id="3" creationId="{98284FC9-CD82-4273-BA4D-E55B72905C25}"/>
          </ac:spMkLst>
        </pc:spChg>
        <pc:spChg chg="add">
          <ac:chgData name="Raymond Friel" userId="582597ff-2a50-4eb2-9f8e-0aab70b024e7" providerId="ADAL" clId="{86621E30-9E6A-4EDE-BFBE-6B9FB720EEC3}" dt="2021-09-20T16:49:54.964" v="1731" actId="26606"/>
          <ac:spMkLst>
            <pc:docMk/>
            <pc:sldMk cId="554112598" sldId="1160"/>
            <ac:spMk id="9" creationId="{2E442304-DDBD-4F7B-8017-36BCC863FB40}"/>
          </ac:spMkLst>
        </pc:spChg>
        <pc:spChg chg="add">
          <ac:chgData name="Raymond Friel" userId="582597ff-2a50-4eb2-9f8e-0aab70b024e7" providerId="ADAL" clId="{86621E30-9E6A-4EDE-BFBE-6B9FB720EEC3}" dt="2021-09-20T16:49:54.964" v="1731" actId="26606"/>
          <ac:spMkLst>
            <pc:docMk/>
            <pc:sldMk cId="554112598" sldId="1160"/>
            <ac:spMk id="11" creationId="{5E107275-3853-46FD-A241-DE4355A42675}"/>
          </ac:spMkLst>
        </pc:spChg>
        <pc:graphicFrameChg chg="add">
          <ac:chgData name="Raymond Friel" userId="582597ff-2a50-4eb2-9f8e-0aab70b024e7" providerId="ADAL" clId="{86621E30-9E6A-4EDE-BFBE-6B9FB720EEC3}" dt="2021-09-20T16:49:54.964" v="1731" actId="26606"/>
          <ac:graphicFrameMkLst>
            <pc:docMk/>
            <pc:sldMk cId="554112598" sldId="1160"/>
            <ac:graphicFrameMk id="5" creationId="{F0FB05ED-DE57-40E3-92A4-DC3663B31F32}"/>
          </ac:graphicFrameMkLst>
        </pc:graphicFrameChg>
      </pc:sldChg>
      <pc:sldChg chg="addSp delSp modSp new del mod modTransition setBg">
        <pc:chgData name="Raymond Friel" userId="582597ff-2a50-4eb2-9f8e-0aab70b024e7" providerId="ADAL" clId="{86621E30-9E6A-4EDE-BFBE-6B9FB720EEC3}" dt="2021-09-20T20:27:53.313" v="2953" actId="47"/>
        <pc:sldMkLst>
          <pc:docMk/>
          <pc:sldMk cId="3953599183" sldId="1161"/>
        </pc:sldMkLst>
        <pc:spChg chg="del mod">
          <ac:chgData name="Raymond Friel" userId="582597ff-2a50-4eb2-9f8e-0aab70b024e7" providerId="ADAL" clId="{86621E30-9E6A-4EDE-BFBE-6B9FB720EEC3}" dt="2021-09-20T09:22:34.924" v="683" actId="26606"/>
          <ac:spMkLst>
            <pc:docMk/>
            <pc:sldMk cId="3953599183" sldId="1161"/>
            <ac:spMk id="2" creationId="{41DFA2DF-CEA3-4868-A7D1-B13447B2E41D}"/>
          </ac:spMkLst>
        </pc:spChg>
        <pc:spChg chg="del mod ord">
          <ac:chgData name="Raymond Friel" userId="582597ff-2a50-4eb2-9f8e-0aab70b024e7" providerId="ADAL" clId="{86621E30-9E6A-4EDE-BFBE-6B9FB720EEC3}" dt="2021-09-20T09:22:34.924" v="683" actId="26606"/>
          <ac:spMkLst>
            <pc:docMk/>
            <pc:sldMk cId="3953599183" sldId="1161"/>
            <ac:spMk id="3" creationId="{E3898FF5-BB00-4246-AB5E-CD3240D7A721}"/>
          </ac:spMkLst>
        </pc:spChg>
        <pc:spChg chg="add del">
          <ac:chgData name="Raymond Friel" userId="582597ff-2a50-4eb2-9f8e-0aab70b024e7" providerId="ADAL" clId="{86621E30-9E6A-4EDE-BFBE-6B9FB720EEC3}" dt="2021-09-20T09:22:34.924" v="682" actId="26606"/>
          <ac:spMkLst>
            <pc:docMk/>
            <pc:sldMk cId="3953599183" sldId="1161"/>
            <ac:spMk id="71" creationId="{4E2ED6F9-63C3-4A8D-9BB4-1EA62533B672}"/>
          </ac:spMkLst>
        </pc:spChg>
        <pc:spChg chg="add del">
          <ac:chgData name="Raymond Friel" userId="582597ff-2a50-4eb2-9f8e-0aab70b024e7" providerId="ADAL" clId="{86621E30-9E6A-4EDE-BFBE-6B9FB720EEC3}" dt="2021-09-20T09:22:34.924" v="682" actId="26606"/>
          <ac:spMkLst>
            <pc:docMk/>
            <pc:sldMk cId="3953599183" sldId="1161"/>
            <ac:spMk id="73" creationId="{6D72081E-AD41-4FBB-B02B-698A68DBCA5E}"/>
          </ac:spMkLst>
        </pc:spChg>
        <pc:spChg chg="add del">
          <ac:chgData name="Raymond Friel" userId="582597ff-2a50-4eb2-9f8e-0aab70b024e7" providerId="ADAL" clId="{86621E30-9E6A-4EDE-BFBE-6B9FB720EEC3}" dt="2021-09-20T09:22:34.924" v="682" actId="26606"/>
          <ac:spMkLst>
            <pc:docMk/>
            <pc:sldMk cId="3953599183" sldId="1161"/>
            <ac:spMk id="75" creationId="{716248AD-805F-41BF-9B57-FC53E5B32F98}"/>
          </ac:spMkLst>
        </pc:spChg>
        <pc:spChg chg="add del">
          <ac:chgData name="Raymond Friel" userId="582597ff-2a50-4eb2-9f8e-0aab70b024e7" providerId="ADAL" clId="{86621E30-9E6A-4EDE-BFBE-6B9FB720EEC3}" dt="2021-09-20T09:22:34.924" v="682" actId="26606"/>
          <ac:spMkLst>
            <pc:docMk/>
            <pc:sldMk cId="3953599183" sldId="1161"/>
            <ac:spMk id="77" creationId="{1F82758F-B2B3-4F0A-BB90-4BFFEDD166D6}"/>
          </ac:spMkLst>
        </pc:spChg>
        <pc:spChg chg="add">
          <ac:chgData name="Raymond Friel" userId="582597ff-2a50-4eb2-9f8e-0aab70b024e7" providerId="ADAL" clId="{86621E30-9E6A-4EDE-BFBE-6B9FB720EEC3}" dt="2021-09-20T09:22:34.924" v="683" actId="26606"/>
          <ac:spMkLst>
            <pc:docMk/>
            <pc:sldMk cId="3953599183" sldId="1161"/>
            <ac:spMk id="1028" creationId="{42A4FC2C-047E-45A5-965D-8E1E3BF09BC6}"/>
          </ac:spMkLst>
        </pc:spChg>
        <pc:picChg chg="add del mod">
          <ac:chgData name="Raymond Friel" userId="582597ff-2a50-4eb2-9f8e-0aab70b024e7" providerId="ADAL" clId="{86621E30-9E6A-4EDE-BFBE-6B9FB720EEC3}" dt="2021-09-20T14:57:45.916" v="1712" actId="478"/>
          <ac:picMkLst>
            <pc:docMk/>
            <pc:sldMk cId="3953599183" sldId="1161"/>
            <ac:picMk id="1026" creationId="{575B7586-9532-463C-A3D8-BB0A439F0B45}"/>
          </ac:picMkLst>
        </pc:picChg>
      </pc:sldChg>
      <pc:sldChg chg="addSp delSp modSp new del mod modTransition setBg">
        <pc:chgData name="Raymond Friel" userId="582597ff-2a50-4eb2-9f8e-0aab70b024e7" providerId="ADAL" clId="{86621E30-9E6A-4EDE-BFBE-6B9FB720EEC3}" dt="2021-09-20T15:01:02.828" v="1726" actId="47"/>
        <pc:sldMkLst>
          <pc:docMk/>
          <pc:sldMk cId="3280321842" sldId="1162"/>
        </pc:sldMkLst>
        <pc:spChg chg="del">
          <ac:chgData name="Raymond Friel" userId="582597ff-2a50-4eb2-9f8e-0aab70b024e7" providerId="ADAL" clId="{86621E30-9E6A-4EDE-BFBE-6B9FB720EEC3}" dt="2021-09-20T09:24:14.940" v="686" actId="26606"/>
          <ac:spMkLst>
            <pc:docMk/>
            <pc:sldMk cId="3280321842" sldId="1162"/>
            <ac:spMk id="2" creationId="{4EE3FBCD-C3A9-4CEB-8FDD-87D167E8CBE8}"/>
          </ac:spMkLst>
        </pc:spChg>
        <pc:spChg chg="del">
          <ac:chgData name="Raymond Friel" userId="582597ff-2a50-4eb2-9f8e-0aab70b024e7" providerId="ADAL" clId="{86621E30-9E6A-4EDE-BFBE-6B9FB720EEC3}" dt="2021-09-20T09:24:14.940" v="686" actId="26606"/>
          <ac:spMkLst>
            <pc:docMk/>
            <pc:sldMk cId="3280321842" sldId="1162"/>
            <ac:spMk id="3" creationId="{FD623FCA-34A6-4B54-80FF-C0FDDE2BE20B}"/>
          </ac:spMkLst>
        </pc:spChg>
        <pc:spChg chg="add">
          <ac:chgData name="Raymond Friel" userId="582597ff-2a50-4eb2-9f8e-0aab70b024e7" providerId="ADAL" clId="{86621E30-9E6A-4EDE-BFBE-6B9FB720EEC3}" dt="2021-09-20T09:24:14.940" v="686" actId="26606"/>
          <ac:spMkLst>
            <pc:docMk/>
            <pc:sldMk cId="3280321842" sldId="1162"/>
            <ac:spMk id="71" creationId="{42A4FC2C-047E-45A5-965D-8E1E3BF09BC6}"/>
          </ac:spMkLst>
        </pc:spChg>
        <pc:picChg chg="add mod">
          <ac:chgData name="Raymond Friel" userId="582597ff-2a50-4eb2-9f8e-0aab70b024e7" providerId="ADAL" clId="{86621E30-9E6A-4EDE-BFBE-6B9FB720EEC3}" dt="2021-09-20T09:24:14.940" v="686" actId="26606"/>
          <ac:picMkLst>
            <pc:docMk/>
            <pc:sldMk cId="3280321842" sldId="1162"/>
            <ac:picMk id="2050" creationId="{58A1608A-D197-4CF9-BF60-9AEB653C5A66}"/>
          </ac:picMkLst>
        </pc:picChg>
      </pc:sldChg>
      <pc:sldChg chg="addSp delSp modSp new del mod modTransition setBg">
        <pc:chgData name="Raymond Friel" userId="582597ff-2a50-4eb2-9f8e-0aab70b024e7" providerId="ADAL" clId="{86621E30-9E6A-4EDE-BFBE-6B9FB720EEC3}" dt="2021-09-20T15:01:05.007" v="1727" actId="47"/>
        <pc:sldMkLst>
          <pc:docMk/>
          <pc:sldMk cId="2020970693" sldId="1163"/>
        </pc:sldMkLst>
        <pc:spChg chg="del">
          <ac:chgData name="Raymond Friel" userId="582597ff-2a50-4eb2-9f8e-0aab70b024e7" providerId="ADAL" clId="{86621E30-9E6A-4EDE-BFBE-6B9FB720EEC3}" dt="2021-09-20T09:26:22.301" v="689" actId="26606"/>
          <ac:spMkLst>
            <pc:docMk/>
            <pc:sldMk cId="2020970693" sldId="1163"/>
            <ac:spMk id="2" creationId="{E1EE0075-CB4D-46AE-9BD0-E09AF6C842CC}"/>
          </ac:spMkLst>
        </pc:spChg>
        <pc:spChg chg="del">
          <ac:chgData name="Raymond Friel" userId="582597ff-2a50-4eb2-9f8e-0aab70b024e7" providerId="ADAL" clId="{86621E30-9E6A-4EDE-BFBE-6B9FB720EEC3}" dt="2021-09-20T09:26:22.301" v="689" actId="26606"/>
          <ac:spMkLst>
            <pc:docMk/>
            <pc:sldMk cId="2020970693" sldId="1163"/>
            <ac:spMk id="3" creationId="{9BEF6A9C-C137-4D97-B03B-1371BA97A6B7}"/>
          </ac:spMkLst>
        </pc:spChg>
        <pc:spChg chg="add">
          <ac:chgData name="Raymond Friel" userId="582597ff-2a50-4eb2-9f8e-0aab70b024e7" providerId="ADAL" clId="{86621E30-9E6A-4EDE-BFBE-6B9FB720EEC3}" dt="2021-09-20T09:26:22.301" v="689" actId="26606"/>
          <ac:spMkLst>
            <pc:docMk/>
            <pc:sldMk cId="2020970693" sldId="1163"/>
            <ac:spMk id="71" creationId="{42A4FC2C-047E-45A5-965D-8E1E3BF09BC6}"/>
          </ac:spMkLst>
        </pc:spChg>
        <pc:picChg chg="add mod">
          <ac:chgData name="Raymond Friel" userId="582597ff-2a50-4eb2-9f8e-0aab70b024e7" providerId="ADAL" clId="{86621E30-9E6A-4EDE-BFBE-6B9FB720EEC3}" dt="2021-09-20T09:26:22.301" v="689" actId="26606"/>
          <ac:picMkLst>
            <pc:docMk/>
            <pc:sldMk cId="2020970693" sldId="1163"/>
            <ac:picMk id="3074" creationId="{FDED371F-43B1-4134-AE8C-5CB1831CB426}"/>
          </ac:picMkLst>
        </pc:picChg>
      </pc:sldChg>
      <pc:sldChg chg="addSp delSp modSp new mod ord modTransition setBg">
        <pc:chgData name="Raymond Friel" userId="582597ff-2a50-4eb2-9f8e-0aab70b024e7" providerId="ADAL" clId="{86621E30-9E6A-4EDE-BFBE-6B9FB720EEC3}" dt="2021-09-21T20:26:24.950" v="4829" actId="20577"/>
        <pc:sldMkLst>
          <pc:docMk/>
          <pc:sldMk cId="3781655336" sldId="1164"/>
        </pc:sldMkLst>
        <pc:spChg chg="mod">
          <ac:chgData name="Raymond Friel" userId="582597ff-2a50-4eb2-9f8e-0aab70b024e7" providerId="ADAL" clId="{86621E30-9E6A-4EDE-BFBE-6B9FB720EEC3}" dt="2021-09-21T20:25:39.035" v="4822" actId="26606"/>
          <ac:spMkLst>
            <pc:docMk/>
            <pc:sldMk cId="3781655336" sldId="1164"/>
            <ac:spMk id="2" creationId="{5CBA73AA-B190-4010-BCA7-AF00C16F63E6}"/>
          </ac:spMkLst>
        </pc:spChg>
        <pc:spChg chg="mod ord">
          <ac:chgData name="Raymond Friel" userId="582597ff-2a50-4eb2-9f8e-0aab70b024e7" providerId="ADAL" clId="{86621E30-9E6A-4EDE-BFBE-6B9FB720EEC3}" dt="2021-09-21T20:26:24.950" v="4829" actId="20577"/>
          <ac:spMkLst>
            <pc:docMk/>
            <pc:sldMk cId="3781655336" sldId="1164"/>
            <ac:spMk id="3" creationId="{2BD644CA-1A41-4321-B6A9-25F44B4BF828}"/>
          </ac:spMkLst>
        </pc:spChg>
        <pc:spChg chg="add del">
          <ac:chgData name="Raymond Friel" userId="582597ff-2a50-4eb2-9f8e-0aab70b024e7" providerId="ADAL" clId="{86621E30-9E6A-4EDE-BFBE-6B9FB720EEC3}" dt="2021-09-20T09:43:47.637" v="1307" actId="26606"/>
          <ac:spMkLst>
            <pc:docMk/>
            <pc:sldMk cId="3781655336" sldId="1164"/>
            <ac:spMk id="71" creationId="{201CC55D-ED54-4C5C-95E6-10947BD1103B}"/>
          </ac:spMkLst>
        </pc:spChg>
        <pc:spChg chg="add del">
          <ac:chgData name="Raymond Friel" userId="582597ff-2a50-4eb2-9f8e-0aab70b024e7" providerId="ADAL" clId="{86621E30-9E6A-4EDE-BFBE-6B9FB720EEC3}" dt="2021-09-20T09:43:47.637" v="1307" actId="26606"/>
          <ac:spMkLst>
            <pc:docMk/>
            <pc:sldMk cId="3781655336" sldId="1164"/>
            <ac:spMk id="77" creationId="{3873B707-463F-40B0-8227-E8CC6C67EB25}"/>
          </ac:spMkLst>
        </pc:spChg>
        <pc:spChg chg="add del">
          <ac:chgData name="Raymond Friel" userId="582597ff-2a50-4eb2-9f8e-0aab70b024e7" providerId="ADAL" clId="{86621E30-9E6A-4EDE-BFBE-6B9FB720EEC3}" dt="2021-09-20T09:43:47.637" v="1307" actId="26606"/>
          <ac:spMkLst>
            <pc:docMk/>
            <pc:sldMk cId="3781655336" sldId="1164"/>
            <ac:spMk id="79" creationId="{C13237C8-E62C-4F0D-A318-BD6FB6C2D138}"/>
          </ac:spMkLst>
        </pc:spChg>
        <pc:spChg chg="add del">
          <ac:chgData name="Raymond Friel" userId="582597ff-2a50-4eb2-9f8e-0aab70b024e7" providerId="ADAL" clId="{86621E30-9E6A-4EDE-BFBE-6B9FB720EEC3}" dt="2021-09-21T20:25:39.035" v="4822" actId="26606"/>
          <ac:spMkLst>
            <pc:docMk/>
            <pc:sldMk cId="3781655336" sldId="1164"/>
            <ac:spMk id="80" creationId="{1022CA72-2A63-428F-B586-37BA5AB6D265}"/>
          </ac:spMkLst>
        </pc:spChg>
        <pc:spChg chg="add del">
          <ac:chgData name="Raymond Friel" userId="582597ff-2a50-4eb2-9f8e-0aab70b024e7" providerId="ADAL" clId="{86621E30-9E6A-4EDE-BFBE-6B9FB720EEC3}" dt="2021-09-20T09:43:47.637" v="1307" actId="26606"/>
          <ac:spMkLst>
            <pc:docMk/>
            <pc:sldMk cId="3781655336" sldId="1164"/>
            <ac:spMk id="81" creationId="{19C9EAEA-39D0-4B0E-A0EB-51E7B26740B1}"/>
          </ac:spMkLst>
        </pc:spChg>
        <pc:spChg chg="add del">
          <ac:chgData name="Raymond Friel" userId="582597ff-2a50-4eb2-9f8e-0aab70b024e7" providerId="ADAL" clId="{86621E30-9E6A-4EDE-BFBE-6B9FB720EEC3}" dt="2021-09-21T20:25:39.035" v="4822" actId="26606"/>
          <ac:spMkLst>
            <pc:docMk/>
            <pc:sldMk cId="3781655336" sldId="1164"/>
            <ac:spMk id="82" creationId="{95C8260E-968F-44E8-A823-ABB431311926}"/>
          </ac:spMkLst>
        </pc:spChg>
        <pc:spChg chg="add del">
          <ac:chgData name="Raymond Friel" userId="582597ff-2a50-4eb2-9f8e-0aab70b024e7" providerId="ADAL" clId="{86621E30-9E6A-4EDE-BFBE-6B9FB720EEC3}" dt="2021-09-21T20:25:39.035" v="4822" actId="26606"/>
          <ac:spMkLst>
            <pc:docMk/>
            <pc:sldMk cId="3781655336" sldId="1164"/>
            <ac:spMk id="84" creationId="{2C1BBA94-3F40-40AA-8BB9-E69E25E537C1}"/>
          </ac:spMkLst>
        </pc:spChg>
        <pc:spChg chg="add del">
          <ac:chgData name="Raymond Friel" userId="582597ff-2a50-4eb2-9f8e-0aab70b024e7" providerId="ADAL" clId="{86621E30-9E6A-4EDE-BFBE-6B9FB720EEC3}" dt="2021-09-21T20:25:39.035" v="4822" actId="26606"/>
          <ac:spMkLst>
            <pc:docMk/>
            <pc:sldMk cId="3781655336" sldId="1164"/>
            <ac:spMk id="86" creationId="{FE43805F-24A6-46A4-B19B-54F28347355C}"/>
          </ac:spMkLst>
        </pc:spChg>
        <pc:spChg chg="add del">
          <ac:chgData name="Raymond Friel" userId="582597ff-2a50-4eb2-9f8e-0aab70b024e7" providerId="ADAL" clId="{86621E30-9E6A-4EDE-BFBE-6B9FB720EEC3}" dt="2021-09-20T20:41:07.252" v="3270" actId="26606"/>
          <ac:spMkLst>
            <pc:docMk/>
            <pc:sldMk cId="3781655336" sldId="1164"/>
            <ac:spMk id="137" creationId="{DBC6133C-0615-4CE4-9132-37E609A9BDFA}"/>
          </ac:spMkLst>
        </pc:spChg>
        <pc:spChg chg="add del">
          <ac:chgData name="Raymond Friel" userId="582597ff-2a50-4eb2-9f8e-0aab70b024e7" providerId="ADAL" clId="{86621E30-9E6A-4EDE-BFBE-6B9FB720EEC3}" dt="2021-09-20T20:41:07.252" v="3270" actId="26606"/>
          <ac:spMkLst>
            <pc:docMk/>
            <pc:sldMk cId="3781655336" sldId="1164"/>
            <ac:spMk id="139" creationId="{169CC832-2974-4E8D-90ED-3E2941BA7336}"/>
          </ac:spMkLst>
        </pc:spChg>
        <pc:spChg chg="add del">
          <ac:chgData name="Raymond Friel" userId="582597ff-2a50-4eb2-9f8e-0aab70b024e7" providerId="ADAL" clId="{86621E30-9E6A-4EDE-BFBE-6B9FB720EEC3}" dt="2021-09-20T20:41:07.252" v="3270" actId="26606"/>
          <ac:spMkLst>
            <pc:docMk/>
            <pc:sldMk cId="3781655336" sldId="1164"/>
            <ac:spMk id="141" creationId="{55222F96-971A-4F90-B841-6BAB416C7AC1}"/>
          </ac:spMkLst>
        </pc:spChg>
        <pc:spChg chg="add del">
          <ac:chgData name="Raymond Friel" userId="582597ff-2a50-4eb2-9f8e-0aab70b024e7" providerId="ADAL" clId="{86621E30-9E6A-4EDE-BFBE-6B9FB720EEC3}" dt="2021-09-20T20:41:07.252" v="3270" actId="26606"/>
          <ac:spMkLst>
            <pc:docMk/>
            <pc:sldMk cId="3781655336" sldId="1164"/>
            <ac:spMk id="143" creationId="{08980754-6F4B-43C9-B9BE-127B6BED6586}"/>
          </ac:spMkLst>
        </pc:spChg>
        <pc:spChg chg="add del">
          <ac:chgData name="Raymond Friel" userId="582597ff-2a50-4eb2-9f8e-0aab70b024e7" providerId="ADAL" clId="{86621E30-9E6A-4EDE-BFBE-6B9FB720EEC3}" dt="2021-09-20T20:41:07.252" v="3270" actId="26606"/>
          <ac:spMkLst>
            <pc:docMk/>
            <pc:sldMk cId="3781655336" sldId="1164"/>
            <ac:spMk id="145" creationId="{2C1BBA94-3F40-40AA-8BB9-E69E25E537C1}"/>
          </ac:spMkLst>
        </pc:spChg>
        <pc:spChg chg="add">
          <ac:chgData name="Raymond Friel" userId="582597ff-2a50-4eb2-9f8e-0aab70b024e7" providerId="ADAL" clId="{86621E30-9E6A-4EDE-BFBE-6B9FB720EEC3}" dt="2021-09-21T20:25:39.035" v="4822" actId="26606"/>
          <ac:spMkLst>
            <pc:docMk/>
            <pc:sldMk cId="3781655336" sldId="1164"/>
            <ac:spMk id="4104" creationId="{3AFE8227-C443-417B-BA91-520EB1EF4559}"/>
          </ac:spMkLst>
        </pc:spChg>
        <pc:spChg chg="add">
          <ac:chgData name="Raymond Friel" userId="582597ff-2a50-4eb2-9f8e-0aab70b024e7" providerId="ADAL" clId="{86621E30-9E6A-4EDE-BFBE-6B9FB720EEC3}" dt="2021-09-21T20:25:39.035" v="4822" actId="26606"/>
          <ac:spMkLst>
            <pc:docMk/>
            <pc:sldMk cId="3781655336" sldId="1164"/>
            <ac:spMk id="4105" creationId="{907741FC-B544-4A6E-B831-6789D042333D}"/>
          </ac:spMkLst>
        </pc:spChg>
        <pc:spChg chg="add">
          <ac:chgData name="Raymond Friel" userId="582597ff-2a50-4eb2-9f8e-0aab70b024e7" providerId="ADAL" clId="{86621E30-9E6A-4EDE-BFBE-6B9FB720EEC3}" dt="2021-09-21T20:25:39.035" v="4822" actId="26606"/>
          <ac:spMkLst>
            <pc:docMk/>
            <pc:sldMk cId="3781655336" sldId="1164"/>
            <ac:spMk id="4106" creationId="{3F0BE7ED-7814-4273-B18A-F26CC0380380}"/>
          </ac:spMkLst>
        </pc:spChg>
        <pc:grpChg chg="add del">
          <ac:chgData name="Raymond Friel" userId="582597ff-2a50-4eb2-9f8e-0aab70b024e7" providerId="ADAL" clId="{86621E30-9E6A-4EDE-BFBE-6B9FB720EEC3}" dt="2021-09-20T09:43:47.637" v="1307" actId="26606"/>
          <ac:grpSpMkLst>
            <pc:docMk/>
            <pc:sldMk cId="3781655336" sldId="1164"/>
            <ac:grpSpMk id="73" creationId="{1DE889C7-FAD6-4397-98E2-05D503484459}"/>
          </ac:grpSpMkLst>
        </pc:grpChg>
        <pc:picChg chg="add del mod">
          <ac:chgData name="Raymond Friel" userId="582597ff-2a50-4eb2-9f8e-0aab70b024e7" providerId="ADAL" clId="{86621E30-9E6A-4EDE-BFBE-6B9FB720EEC3}" dt="2021-09-20T09:42:58" v="1305" actId="478"/>
          <ac:picMkLst>
            <pc:docMk/>
            <pc:sldMk cId="3781655336" sldId="1164"/>
            <ac:picMk id="4098" creationId="{BE6AF413-9A5F-4355-B5BA-9A3782A496B8}"/>
          </ac:picMkLst>
        </pc:picChg>
        <pc:picChg chg="add del mod ord">
          <ac:chgData name="Raymond Friel" userId="582597ff-2a50-4eb2-9f8e-0aab70b024e7" providerId="ADAL" clId="{86621E30-9E6A-4EDE-BFBE-6B9FB720EEC3}" dt="2021-09-21T20:23:59.452" v="4803" actId="21"/>
          <ac:picMkLst>
            <pc:docMk/>
            <pc:sldMk cId="3781655336" sldId="1164"/>
            <ac:picMk id="4100" creationId="{4E32CE44-86EB-4332-987E-E7466B2AF92E}"/>
          </ac:picMkLst>
        </pc:picChg>
        <pc:picChg chg="add mod">
          <ac:chgData name="Raymond Friel" userId="582597ff-2a50-4eb2-9f8e-0aab70b024e7" providerId="ADAL" clId="{86621E30-9E6A-4EDE-BFBE-6B9FB720EEC3}" dt="2021-09-21T20:25:39.035" v="4822" actId="26606"/>
          <ac:picMkLst>
            <pc:docMk/>
            <pc:sldMk cId="3781655336" sldId="1164"/>
            <ac:picMk id="4102" creationId="{61261824-ED08-4DFE-A864-892293A996F7}"/>
          </ac:picMkLst>
        </pc:picChg>
      </pc:sldChg>
      <pc:sldChg chg="new del">
        <pc:chgData name="Raymond Friel" userId="582597ff-2a50-4eb2-9f8e-0aab70b024e7" providerId="ADAL" clId="{86621E30-9E6A-4EDE-BFBE-6B9FB720EEC3}" dt="2021-09-20T09:28:22.363" v="695" actId="2696"/>
        <pc:sldMkLst>
          <pc:docMk/>
          <pc:sldMk cId="2791956240" sldId="1165"/>
        </pc:sldMkLst>
      </pc:sldChg>
      <pc:sldChg chg="addSp delSp modSp add mod modTransition setBg">
        <pc:chgData name="Raymond Friel" userId="582597ff-2a50-4eb2-9f8e-0aab70b024e7" providerId="ADAL" clId="{86621E30-9E6A-4EDE-BFBE-6B9FB720EEC3}" dt="2021-09-20T21:53:52.835" v="3344" actId="20577"/>
        <pc:sldMkLst>
          <pc:docMk/>
          <pc:sldMk cId="4114071383" sldId="1165"/>
        </pc:sldMkLst>
        <pc:spChg chg="mod">
          <ac:chgData name="Raymond Friel" userId="582597ff-2a50-4eb2-9f8e-0aab70b024e7" providerId="ADAL" clId="{86621E30-9E6A-4EDE-BFBE-6B9FB720EEC3}" dt="2021-09-20T20:32:29.714" v="3134" actId="20577"/>
          <ac:spMkLst>
            <pc:docMk/>
            <pc:sldMk cId="4114071383" sldId="1165"/>
            <ac:spMk id="2" creationId="{75E8BBEB-CDA2-4EE5-90BB-BB62A6F94E94}"/>
          </ac:spMkLst>
        </pc:spChg>
        <pc:spChg chg="mod">
          <ac:chgData name="Raymond Friel" userId="582597ff-2a50-4eb2-9f8e-0aab70b024e7" providerId="ADAL" clId="{86621E30-9E6A-4EDE-BFBE-6B9FB720EEC3}" dt="2021-09-20T21:53:52.835" v="3344" actId="20577"/>
          <ac:spMkLst>
            <pc:docMk/>
            <pc:sldMk cId="4114071383" sldId="1165"/>
            <ac:spMk id="3" creationId="{B781CE52-80C6-465A-8D2C-4632F6E10238}"/>
          </ac:spMkLst>
        </pc:spChg>
        <pc:spChg chg="add">
          <ac:chgData name="Raymond Friel" userId="582597ff-2a50-4eb2-9f8e-0aab70b024e7" providerId="ADAL" clId="{86621E30-9E6A-4EDE-BFBE-6B9FB720EEC3}" dt="2021-09-20T09:31:16.080" v="1112" actId="26606"/>
          <ac:spMkLst>
            <pc:docMk/>
            <pc:sldMk cId="4114071383" sldId="1165"/>
            <ac:spMk id="8" creationId="{907EF6B7-1338-4443-8C46-6A318D952DFD}"/>
          </ac:spMkLst>
        </pc:spChg>
        <pc:spChg chg="add">
          <ac:chgData name="Raymond Friel" userId="582597ff-2a50-4eb2-9f8e-0aab70b024e7" providerId="ADAL" clId="{86621E30-9E6A-4EDE-BFBE-6B9FB720EEC3}" dt="2021-09-20T09:31:16.080" v="1112" actId="26606"/>
          <ac:spMkLst>
            <pc:docMk/>
            <pc:sldMk cId="4114071383" sldId="1165"/>
            <ac:spMk id="10" creationId="{DAAE4CDD-124C-4DCF-9584-B6033B545DD5}"/>
          </ac:spMkLst>
        </pc:spChg>
        <pc:spChg chg="add">
          <ac:chgData name="Raymond Friel" userId="582597ff-2a50-4eb2-9f8e-0aab70b024e7" providerId="ADAL" clId="{86621E30-9E6A-4EDE-BFBE-6B9FB720EEC3}" dt="2021-09-20T09:31:16.080" v="1112" actId="26606"/>
          <ac:spMkLst>
            <pc:docMk/>
            <pc:sldMk cId="4114071383" sldId="1165"/>
            <ac:spMk id="12" creationId="{081E4A58-353D-44AE-B2FC-2A74E2E400F7}"/>
          </ac:spMkLst>
        </pc:spChg>
        <pc:graphicFrameChg chg="add del modGraphic">
          <ac:chgData name="Raymond Friel" userId="582597ff-2a50-4eb2-9f8e-0aab70b024e7" providerId="ADAL" clId="{86621E30-9E6A-4EDE-BFBE-6B9FB720EEC3}" dt="2021-09-20T19:41:35.179" v="1777" actId="27309"/>
          <ac:graphicFrameMkLst>
            <pc:docMk/>
            <pc:sldMk cId="4114071383" sldId="1165"/>
            <ac:graphicFrameMk id="5" creationId="{DC31B0E1-91F6-487D-91BA-C45612883860}"/>
          </ac:graphicFrameMkLst>
        </pc:graphicFrameChg>
      </pc:sldChg>
      <pc:sldChg chg="addSp delSp modSp add mod modTransition setBg delDesignElem">
        <pc:chgData name="Raymond Friel" userId="582597ff-2a50-4eb2-9f8e-0aab70b024e7" providerId="ADAL" clId="{86621E30-9E6A-4EDE-BFBE-6B9FB720EEC3}" dt="2021-09-20T09:38:58.870" v="1277"/>
        <pc:sldMkLst>
          <pc:docMk/>
          <pc:sldMk cId="2551945341" sldId="1187"/>
        </pc:sldMkLst>
        <pc:spChg chg="del">
          <ac:chgData name="Raymond Friel" userId="582597ff-2a50-4eb2-9f8e-0aab70b024e7" providerId="ADAL" clId="{86621E30-9E6A-4EDE-BFBE-6B9FB720EEC3}" dt="2021-09-20T09:28:05.076" v="693"/>
          <ac:spMkLst>
            <pc:docMk/>
            <pc:sldMk cId="2551945341" sldId="1187"/>
            <ac:spMk id="6" creationId="{955A2079-FA98-4876-80F0-72364A7D2EA4}"/>
          </ac:spMkLst>
        </pc:spChg>
        <pc:spChg chg="add">
          <ac:chgData name="Raymond Friel" userId="582597ff-2a50-4eb2-9f8e-0aab70b024e7" providerId="ADAL" clId="{86621E30-9E6A-4EDE-BFBE-6B9FB720EEC3}" dt="2021-09-20T09:28:16.770" v="694" actId="26606"/>
          <ac:spMkLst>
            <pc:docMk/>
            <pc:sldMk cId="2551945341" sldId="1187"/>
            <ac:spMk id="9" creationId="{955A2079-FA98-4876-80F0-72364A7D2EA4}"/>
          </ac:spMkLst>
        </pc:spChg>
        <pc:graphicFrameChg chg="mod modGraphic">
          <ac:chgData name="Raymond Friel" userId="582597ff-2a50-4eb2-9f8e-0aab70b024e7" providerId="ADAL" clId="{86621E30-9E6A-4EDE-BFBE-6B9FB720EEC3}" dt="2021-09-20T09:28:16.770" v="694" actId="26606"/>
          <ac:graphicFrameMkLst>
            <pc:docMk/>
            <pc:sldMk cId="2551945341" sldId="1187"/>
            <ac:graphicFrameMk id="4" creationId="{A894A639-5537-4C40-9DC0-9F2B0F492EAC}"/>
          </ac:graphicFrameMkLst>
        </pc:graphicFrameChg>
      </pc:sldChg>
      <pc:sldChg chg="modSp new mod modTransition">
        <pc:chgData name="Raymond Friel" userId="582597ff-2a50-4eb2-9f8e-0aab70b024e7" providerId="ADAL" clId="{86621E30-9E6A-4EDE-BFBE-6B9FB720EEC3}" dt="2021-09-22T11:14:37.232" v="4995" actId="20577"/>
        <pc:sldMkLst>
          <pc:docMk/>
          <pc:sldMk cId="2455174079" sldId="1188"/>
        </pc:sldMkLst>
        <pc:spChg chg="mod">
          <ac:chgData name="Raymond Friel" userId="582597ff-2a50-4eb2-9f8e-0aab70b024e7" providerId="ADAL" clId="{86621E30-9E6A-4EDE-BFBE-6B9FB720EEC3}" dt="2021-09-20T20:34:26.571" v="3266" actId="113"/>
          <ac:spMkLst>
            <pc:docMk/>
            <pc:sldMk cId="2455174079" sldId="1188"/>
            <ac:spMk id="2" creationId="{1B6D4719-EB38-4DB2-BF70-D35B1E76354B}"/>
          </ac:spMkLst>
        </pc:spChg>
        <pc:spChg chg="mod">
          <ac:chgData name="Raymond Friel" userId="582597ff-2a50-4eb2-9f8e-0aab70b024e7" providerId="ADAL" clId="{86621E30-9E6A-4EDE-BFBE-6B9FB720EEC3}" dt="2021-09-22T11:14:37.232" v="4995" actId="20577"/>
          <ac:spMkLst>
            <pc:docMk/>
            <pc:sldMk cId="2455174079" sldId="1188"/>
            <ac:spMk id="3" creationId="{13FED032-E0E9-442C-B94B-952A974A0696}"/>
          </ac:spMkLst>
        </pc:spChg>
      </pc:sldChg>
      <pc:sldChg chg="modSp new del mod modTransition">
        <pc:chgData name="Raymond Friel" userId="582597ff-2a50-4eb2-9f8e-0aab70b024e7" providerId="ADAL" clId="{86621E30-9E6A-4EDE-BFBE-6B9FB720EEC3}" dt="2021-09-20T20:27:40.957" v="2951" actId="2696"/>
        <pc:sldMkLst>
          <pc:docMk/>
          <pc:sldMk cId="1530768092" sldId="1189"/>
        </pc:sldMkLst>
        <pc:spChg chg="mod">
          <ac:chgData name="Raymond Friel" userId="582597ff-2a50-4eb2-9f8e-0aab70b024e7" providerId="ADAL" clId="{86621E30-9E6A-4EDE-BFBE-6B9FB720EEC3}" dt="2021-09-20T09:38:39.240" v="1276" actId="20577"/>
          <ac:spMkLst>
            <pc:docMk/>
            <pc:sldMk cId="1530768092" sldId="1189"/>
            <ac:spMk id="2" creationId="{64ECD910-ACFE-44CD-98F7-3CBB6A158172}"/>
          </ac:spMkLst>
        </pc:spChg>
      </pc:sldChg>
      <pc:sldChg chg="modSp add mod">
        <pc:chgData name="Raymond Friel" userId="582597ff-2a50-4eb2-9f8e-0aab70b024e7" providerId="ADAL" clId="{86621E30-9E6A-4EDE-BFBE-6B9FB720EEC3}" dt="2021-09-22T08:00:48.507" v="4939" actId="20577"/>
        <pc:sldMkLst>
          <pc:docMk/>
          <pc:sldMk cId="3586741192" sldId="1189"/>
        </pc:sldMkLst>
        <pc:spChg chg="mod">
          <ac:chgData name="Raymond Friel" userId="582597ff-2a50-4eb2-9f8e-0aab70b024e7" providerId="ADAL" clId="{86621E30-9E6A-4EDE-BFBE-6B9FB720EEC3}" dt="2021-09-22T08:00:48.507" v="4939" actId="20577"/>
          <ac:spMkLst>
            <pc:docMk/>
            <pc:sldMk cId="3586741192" sldId="1189"/>
            <ac:spMk id="3" creationId="{9C389AE3-18B4-4889-AEFD-C970F3CDBFC0}"/>
          </ac:spMkLst>
        </pc:spChg>
      </pc:sldChg>
      <pc:sldChg chg="addSp modSp add mod setBg modAnim modNotesTx">
        <pc:chgData name="Raymond Friel" userId="582597ff-2a50-4eb2-9f8e-0aab70b024e7" providerId="ADAL" clId="{86621E30-9E6A-4EDE-BFBE-6B9FB720EEC3}" dt="2021-09-22T09:20:28.321" v="4944" actId="20577"/>
        <pc:sldMkLst>
          <pc:docMk/>
          <pc:sldMk cId="990485749" sldId="1190"/>
        </pc:sldMkLst>
        <pc:spChg chg="mod">
          <ac:chgData name="Raymond Friel" userId="582597ff-2a50-4eb2-9f8e-0aab70b024e7" providerId="ADAL" clId="{86621E30-9E6A-4EDE-BFBE-6B9FB720EEC3}" dt="2021-09-20T20:21:47.639" v="2800" actId="26606"/>
          <ac:spMkLst>
            <pc:docMk/>
            <pc:sldMk cId="990485749" sldId="1190"/>
            <ac:spMk id="2" creationId="{72D433F6-B8FD-40A7-A426-E80D5E33F02B}"/>
          </ac:spMkLst>
        </pc:spChg>
        <pc:spChg chg="mod">
          <ac:chgData name="Raymond Friel" userId="582597ff-2a50-4eb2-9f8e-0aab70b024e7" providerId="ADAL" clId="{86621E30-9E6A-4EDE-BFBE-6B9FB720EEC3}" dt="2021-09-22T09:20:28.321" v="4944" actId="20577"/>
          <ac:spMkLst>
            <pc:docMk/>
            <pc:sldMk cId="990485749" sldId="1190"/>
            <ac:spMk id="3" creationId="{865A930D-1C45-48F3-9915-27238661F9FA}"/>
          </ac:spMkLst>
        </pc:spChg>
        <pc:spChg chg="add">
          <ac:chgData name="Raymond Friel" userId="582597ff-2a50-4eb2-9f8e-0aab70b024e7" providerId="ADAL" clId="{86621E30-9E6A-4EDE-BFBE-6B9FB720EEC3}" dt="2021-09-20T20:21:47.639" v="2800" actId="26606"/>
          <ac:spMkLst>
            <pc:docMk/>
            <pc:sldMk cId="990485749" sldId="1190"/>
            <ac:spMk id="8" creationId="{DBF61EA3-B236-439E-9C0B-340980D56BEE}"/>
          </ac:spMkLst>
        </pc:spChg>
        <pc:spChg chg="add">
          <ac:chgData name="Raymond Friel" userId="582597ff-2a50-4eb2-9f8e-0aab70b024e7" providerId="ADAL" clId="{86621E30-9E6A-4EDE-BFBE-6B9FB720EEC3}" dt="2021-09-20T20:21:47.639" v="2800" actId="26606"/>
          <ac:spMkLst>
            <pc:docMk/>
            <pc:sldMk cId="990485749" sldId="1190"/>
            <ac:spMk id="14" creationId="{E659831F-0D9A-4C63-9EBB-8435B85A440F}"/>
          </ac:spMkLst>
        </pc:spChg>
        <pc:grpChg chg="add">
          <ac:chgData name="Raymond Friel" userId="582597ff-2a50-4eb2-9f8e-0aab70b024e7" providerId="ADAL" clId="{86621E30-9E6A-4EDE-BFBE-6B9FB720EEC3}" dt="2021-09-20T20:21:47.639" v="2800" actId="26606"/>
          <ac:grpSpMkLst>
            <pc:docMk/>
            <pc:sldMk cId="990485749" sldId="1190"/>
            <ac:grpSpMk id="10" creationId="{28FAF094-D087-493F-8DF9-A486C2D6BBAA}"/>
          </ac:grpSpMkLst>
        </pc:grpChg>
      </pc:sldChg>
      <pc:sldChg chg="modSp new del mod modTransition">
        <pc:chgData name="Raymond Friel" userId="582597ff-2a50-4eb2-9f8e-0aab70b024e7" providerId="ADAL" clId="{86621E30-9E6A-4EDE-BFBE-6B9FB720EEC3}" dt="2021-09-20T20:01:14.264" v="2014" actId="2696"/>
        <pc:sldMkLst>
          <pc:docMk/>
          <pc:sldMk cId="3354040080" sldId="1190"/>
        </pc:sldMkLst>
        <pc:spChg chg="mod">
          <ac:chgData name="Raymond Friel" userId="582597ff-2a50-4eb2-9f8e-0aab70b024e7" providerId="ADAL" clId="{86621E30-9E6A-4EDE-BFBE-6B9FB720EEC3}" dt="2021-09-20T09:32:54.275" v="1194" actId="20577"/>
          <ac:spMkLst>
            <pc:docMk/>
            <pc:sldMk cId="3354040080" sldId="1190"/>
            <ac:spMk id="2" creationId="{72D433F6-B8FD-40A7-A426-E80D5E33F02B}"/>
          </ac:spMkLst>
        </pc:spChg>
      </pc:sldChg>
      <pc:sldChg chg="addSp modSp new mod">
        <pc:chgData name="Raymond Friel" userId="582597ff-2a50-4eb2-9f8e-0aab70b024e7" providerId="ADAL" clId="{86621E30-9E6A-4EDE-BFBE-6B9FB720EEC3}" dt="2021-09-21T20:15:45.994" v="4714" actId="14100"/>
        <pc:sldMkLst>
          <pc:docMk/>
          <pc:sldMk cId="2141105659" sldId="1191"/>
        </pc:sldMkLst>
        <pc:spChg chg="mod">
          <ac:chgData name="Raymond Friel" userId="582597ff-2a50-4eb2-9f8e-0aab70b024e7" providerId="ADAL" clId="{86621E30-9E6A-4EDE-BFBE-6B9FB720EEC3}" dt="2021-09-20T09:42:22.539" v="1304" actId="14100"/>
          <ac:spMkLst>
            <pc:docMk/>
            <pc:sldMk cId="2141105659" sldId="1191"/>
            <ac:spMk id="3" creationId="{CA460217-82CA-4550-9310-B15B193503F8}"/>
          </ac:spMkLst>
        </pc:spChg>
        <pc:picChg chg="add mod">
          <ac:chgData name="Raymond Friel" userId="582597ff-2a50-4eb2-9f8e-0aab70b024e7" providerId="ADAL" clId="{86621E30-9E6A-4EDE-BFBE-6B9FB720EEC3}" dt="2021-09-21T20:15:45.994" v="4714" actId="14100"/>
          <ac:picMkLst>
            <pc:docMk/>
            <pc:sldMk cId="2141105659" sldId="1191"/>
            <ac:picMk id="5122" creationId="{58CB6A14-885A-4F67-BB82-CD58A465DDFB}"/>
          </ac:picMkLst>
        </pc:picChg>
      </pc:sldChg>
      <pc:sldChg chg="addSp delSp modSp add mod setBg delDesignElem">
        <pc:chgData name="Raymond Friel" userId="582597ff-2a50-4eb2-9f8e-0aab70b024e7" providerId="ADAL" clId="{86621E30-9E6A-4EDE-BFBE-6B9FB720EEC3}" dt="2021-09-21T20:25:14.324" v="4821" actId="27636"/>
        <pc:sldMkLst>
          <pc:docMk/>
          <pc:sldMk cId="3156919616" sldId="1192"/>
        </pc:sldMkLst>
        <pc:spChg chg="mod">
          <ac:chgData name="Raymond Friel" userId="582597ff-2a50-4eb2-9f8e-0aab70b024e7" providerId="ADAL" clId="{86621E30-9E6A-4EDE-BFBE-6B9FB720EEC3}" dt="2021-09-21T20:24:23.498" v="4805" actId="26606"/>
          <ac:spMkLst>
            <pc:docMk/>
            <pc:sldMk cId="3156919616" sldId="1192"/>
            <ac:spMk id="2" creationId="{36D53723-C79E-485E-985E-1835A37DA6BF}"/>
          </ac:spMkLst>
        </pc:spChg>
        <pc:spChg chg="mod ord">
          <ac:chgData name="Raymond Friel" userId="582597ff-2a50-4eb2-9f8e-0aab70b024e7" providerId="ADAL" clId="{86621E30-9E6A-4EDE-BFBE-6B9FB720EEC3}" dt="2021-09-21T20:25:14.324" v="4821" actId="27636"/>
          <ac:spMkLst>
            <pc:docMk/>
            <pc:sldMk cId="3156919616" sldId="1192"/>
            <ac:spMk id="3" creationId="{5CB23CF1-AE25-4358-8838-8250F27081B4}"/>
          </ac:spMkLst>
        </pc:spChg>
        <pc:spChg chg="del">
          <ac:chgData name="Raymond Friel" userId="582597ff-2a50-4eb2-9f8e-0aab70b024e7" providerId="ADAL" clId="{86621E30-9E6A-4EDE-BFBE-6B9FB720EEC3}" dt="2021-09-20T09:44:56.526" v="1313"/>
          <ac:spMkLst>
            <pc:docMk/>
            <pc:sldMk cId="3156919616" sldId="1192"/>
            <ac:spMk id="8" creationId="{3AD318CC-E2A8-4E27-9548-A047A78999B1}"/>
          </ac:spMkLst>
        </pc:spChg>
        <pc:spChg chg="del">
          <ac:chgData name="Raymond Friel" userId="582597ff-2a50-4eb2-9f8e-0aab70b024e7" providerId="ADAL" clId="{86621E30-9E6A-4EDE-BFBE-6B9FB720EEC3}" dt="2021-09-20T09:44:56.526" v="1313"/>
          <ac:spMkLst>
            <pc:docMk/>
            <pc:sldMk cId="3156919616" sldId="1192"/>
            <ac:spMk id="14" creationId="{2C1BBA94-3F40-40AA-8BB9-E69E25E537C1}"/>
          </ac:spMkLst>
        </pc:spChg>
        <pc:grpChg chg="del">
          <ac:chgData name="Raymond Friel" userId="582597ff-2a50-4eb2-9f8e-0aab70b024e7" providerId="ADAL" clId="{86621E30-9E6A-4EDE-BFBE-6B9FB720EEC3}" dt="2021-09-20T09:44:56.526" v="1313"/>
          <ac:grpSpMkLst>
            <pc:docMk/>
            <pc:sldMk cId="3156919616" sldId="1192"/>
            <ac:grpSpMk id="10" creationId="{B14B560F-9DD7-4302-A60B-EBD3EF59B073}"/>
          </ac:grpSpMkLst>
        </pc:grpChg>
        <pc:picChg chg="add mod">
          <ac:chgData name="Raymond Friel" userId="582597ff-2a50-4eb2-9f8e-0aab70b024e7" providerId="ADAL" clId="{86621E30-9E6A-4EDE-BFBE-6B9FB720EEC3}" dt="2021-09-21T20:24:23.498" v="4805" actId="26606"/>
          <ac:picMkLst>
            <pc:docMk/>
            <pc:sldMk cId="3156919616" sldId="1192"/>
            <ac:picMk id="4" creationId="{C96480BC-27C3-411B-9AD3-DD0D24818261}"/>
          </ac:picMkLst>
        </pc:picChg>
      </pc:sldChg>
      <pc:sldChg chg="new del">
        <pc:chgData name="Raymond Friel" userId="582597ff-2a50-4eb2-9f8e-0aab70b024e7" providerId="ADAL" clId="{86621E30-9E6A-4EDE-BFBE-6B9FB720EEC3}" dt="2021-09-20T15:00:54.152" v="1725" actId="47"/>
        <pc:sldMkLst>
          <pc:docMk/>
          <pc:sldMk cId="441375406" sldId="1193"/>
        </pc:sldMkLst>
      </pc:sldChg>
      <pc:sldChg chg="addSp delSp modSp new mod setBg">
        <pc:chgData name="Raymond Friel" userId="582597ff-2a50-4eb2-9f8e-0aab70b024e7" providerId="ADAL" clId="{86621E30-9E6A-4EDE-BFBE-6B9FB720EEC3}" dt="2021-09-20T14:58:31.247" v="1716" actId="26606"/>
        <pc:sldMkLst>
          <pc:docMk/>
          <pc:sldMk cId="283386689" sldId="1194"/>
        </pc:sldMkLst>
        <pc:spChg chg="del">
          <ac:chgData name="Raymond Friel" userId="582597ff-2a50-4eb2-9f8e-0aab70b024e7" providerId="ADAL" clId="{86621E30-9E6A-4EDE-BFBE-6B9FB720EEC3}" dt="2021-09-20T14:58:31.247" v="1716" actId="26606"/>
          <ac:spMkLst>
            <pc:docMk/>
            <pc:sldMk cId="283386689" sldId="1194"/>
            <ac:spMk id="2" creationId="{871D748F-72CA-4E7C-B8D7-342CD83661B9}"/>
          </ac:spMkLst>
        </pc:spChg>
        <pc:spChg chg="del">
          <ac:chgData name="Raymond Friel" userId="582597ff-2a50-4eb2-9f8e-0aab70b024e7" providerId="ADAL" clId="{86621E30-9E6A-4EDE-BFBE-6B9FB720EEC3}" dt="2021-09-20T14:58:31.247" v="1716" actId="26606"/>
          <ac:spMkLst>
            <pc:docMk/>
            <pc:sldMk cId="283386689" sldId="1194"/>
            <ac:spMk id="3" creationId="{F943E9B4-B832-4A82-BE0B-7D21792445EC}"/>
          </ac:spMkLst>
        </pc:spChg>
        <pc:spChg chg="add">
          <ac:chgData name="Raymond Friel" userId="582597ff-2a50-4eb2-9f8e-0aab70b024e7" providerId="ADAL" clId="{86621E30-9E6A-4EDE-BFBE-6B9FB720EEC3}" dt="2021-09-20T14:58:31.247" v="1716" actId="26606"/>
          <ac:spMkLst>
            <pc:docMk/>
            <pc:sldMk cId="283386689" sldId="1194"/>
            <ac:spMk id="71" creationId="{42A4FC2C-047E-45A5-965D-8E1E3BF09BC6}"/>
          </ac:spMkLst>
        </pc:spChg>
        <pc:picChg chg="add mod">
          <ac:chgData name="Raymond Friel" userId="582597ff-2a50-4eb2-9f8e-0aab70b024e7" providerId="ADAL" clId="{86621E30-9E6A-4EDE-BFBE-6B9FB720EEC3}" dt="2021-09-20T14:58:31.247" v="1716" actId="26606"/>
          <ac:picMkLst>
            <pc:docMk/>
            <pc:sldMk cId="283386689" sldId="1194"/>
            <ac:picMk id="6146" creationId="{E735B252-4356-4DA9-AC80-8269C55C0DBF}"/>
          </ac:picMkLst>
        </pc:picChg>
      </pc:sldChg>
      <pc:sldChg chg="new del">
        <pc:chgData name="Raymond Friel" userId="582597ff-2a50-4eb2-9f8e-0aab70b024e7" providerId="ADAL" clId="{86621E30-9E6A-4EDE-BFBE-6B9FB720EEC3}" dt="2021-09-20T15:00:50.885" v="1724" actId="47"/>
        <pc:sldMkLst>
          <pc:docMk/>
          <pc:sldMk cId="3370114736" sldId="1195"/>
        </pc:sldMkLst>
      </pc:sldChg>
      <pc:sldChg chg="addSp delSp modSp new mod setBg">
        <pc:chgData name="Raymond Friel" userId="582597ff-2a50-4eb2-9f8e-0aab70b024e7" providerId="ADAL" clId="{86621E30-9E6A-4EDE-BFBE-6B9FB720EEC3}" dt="2021-09-20T14:59:31.858" v="1720" actId="26606"/>
        <pc:sldMkLst>
          <pc:docMk/>
          <pc:sldMk cId="1165392799" sldId="1196"/>
        </pc:sldMkLst>
        <pc:spChg chg="del">
          <ac:chgData name="Raymond Friel" userId="582597ff-2a50-4eb2-9f8e-0aab70b024e7" providerId="ADAL" clId="{86621E30-9E6A-4EDE-BFBE-6B9FB720EEC3}" dt="2021-09-20T14:59:31.858" v="1720" actId="26606"/>
          <ac:spMkLst>
            <pc:docMk/>
            <pc:sldMk cId="1165392799" sldId="1196"/>
            <ac:spMk id="2" creationId="{647FF4D1-90E0-4BF9-A2F2-D7B98865F126}"/>
          </ac:spMkLst>
        </pc:spChg>
        <pc:spChg chg="del">
          <ac:chgData name="Raymond Friel" userId="582597ff-2a50-4eb2-9f8e-0aab70b024e7" providerId="ADAL" clId="{86621E30-9E6A-4EDE-BFBE-6B9FB720EEC3}" dt="2021-09-20T14:59:31.858" v="1720" actId="26606"/>
          <ac:spMkLst>
            <pc:docMk/>
            <pc:sldMk cId="1165392799" sldId="1196"/>
            <ac:spMk id="3" creationId="{707EDF18-4658-4009-BFD0-364FA197D593}"/>
          </ac:spMkLst>
        </pc:spChg>
        <pc:spChg chg="add">
          <ac:chgData name="Raymond Friel" userId="582597ff-2a50-4eb2-9f8e-0aab70b024e7" providerId="ADAL" clId="{86621E30-9E6A-4EDE-BFBE-6B9FB720EEC3}" dt="2021-09-20T14:59:31.858" v="1720" actId="26606"/>
          <ac:spMkLst>
            <pc:docMk/>
            <pc:sldMk cId="1165392799" sldId="1196"/>
            <ac:spMk id="9" creationId="{42A4FC2C-047E-45A5-965D-8E1E3BF09BC6}"/>
          </ac:spMkLst>
        </pc:spChg>
        <pc:picChg chg="add mod">
          <ac:chgData name="Raymond Friel" userId="582597ff-2a50-4eb2-9f8e-0aab70b024e7" providerId="ADAL" clId="{86621E30-9E6A-4EDE-BFBE-6B9FB720EEC3}" dt="2021-09-20T14:59:31.858" v="1720" actId="26606"/>
          <ac:picMkLst>
            <pc:docMk/>
            <pc:sldMk cId="1165392799" sldId="1196"/>
            <ac:picMk id="4" creationId="{25FC41B8-07B1-441D-97C9-02F2781E983E}"/>
          </ac:picMkLst>
        </pc:picChg>
      </pc:sldChg>
      <pc:sldChg chg="addSp delSp modSp new mod setBg">
        <pc:chgData name="Raymond Friel" userId="582597ff-2a50-4eb2-9f8e-0aab70b024e7" providerId="ADAL" clId="{86621E30-9E6A-4EDE-BFBE-6B9FB720EEC3}" dt="2021-09-20T15:00:45.316" v="1723" actId="26606"/>
        <pc:sldMkLst>
          <pc:docMk/>
          <pc:sldMk cId="625776309" sldId="1197"/>
        </pc:sldMkLst>
        <pc:spChg chg="del">
          <ac:chgData name="Raymond Friel" userId="582597ff-2a50-4eb2-9f8e-0aab70b024e7" providerId="ADAL" clId="{86621E30-9E6A-4EDE-BFBE-6B9FB720EEC3}" dt="2021-09-20T15:00:45.316" v="1723" actId="26606"/>
          <ac:spMkLst>
            <pc:docMk/>
            <pc:sldMk cId="625776309" sldId="1197"/>
            <ac:spMk id="2" creationId="{616F91FF-C828-4EFC-8FB5-A89396897278}"/>
          </ac:spMkLst>
        </pc:spChg>
        <pc:spChg chg="del">
          <ac:chgData name="Raymond Friel" userId="582597ff-2a50-4eb2-9f8e-0aab70b024e7" providerId="ADAL" clId="{86621E30-9E6A-4EDE-BFBE-6B9FB720EEC3}" dt="2021-09-20T15:00:45.316" v="1723" actId="26606"/>
          <ac:spMkLst>
            <pc:docMk/>
            <pc:sldMk cId="625776309" sldId="1197"/>
            <ac:spMk id="3" creationId="{52F37255-44AA-411B-A466-5EBDE0382C20}"/>
          </ac:spMkLst>
        </pc:spChg>
        <pc:spChg chg="add">
          <ac:chgData name="Raymond Friel" userId="582597ff-2a50-4eb2-9f8e-0aab70b024e7" providerId="ADAL" clId="{86621E30-9E6A-4EDE-BFBE-6B9FB720EEC3}" dt="2021-09-20T15:00:45.316" v="1723" actId="26606"/>
          <ac:spMkLst>
            <pc:docMk/>
            <pc:sldMk cId="625776309" sldId="1197"/>
            <ac:spMk id="9" creationId="{42A4FC2C-047E-45A5-965D-8E1E3BF09BC6}"/>
          </ac:spMkLst>
        </pc:spChg>
        <pc:picChg chg="add mod">
          <ac:chgData name="Raymond Friel" userId="582597ff-2a50-4eb2-9f8e-0aab70b024e7" providerId="ADAL" clId="{86621E30-9E6A-4EDE-BFBE-6B9FB720EEC3}" dt="2021-09-20T15:00:45.316" v="1723" actId="26606"/>
          <ac:picMkLst>
            <pc:docMk/>
            <pc:sldMk cId="625776309" sldId="1197"/>
            <ac:picMk id="4" creationId="{08616B19-A58E-47E1-A08E-614F2F6374A8}"/>
          </ac:picMkLst>
        </pc:picChg>
      </pc:sldChg>
      <pc:sldChg chg="modSp new mod">
        <pc:chgData name="Raymond Friel" userId="582597ff-2a50-4eb2-9f8e-0aab70b024e7" providerId="ADAL" clId="{86621E30-9E6A-4EDE-BFBE-6B9FB720EEC3}" dt="2021-09-21T11:19:21.193" v="3416" actId="20577"/>
        <pc:sldMkLst>
          <pc:docMk/>
          <pc:sldMk cId="1783084111" sldId="1198"/>
        </pc:sldMkLst>
        <pc:spChg chg="mod">
          <ac:chgData name="Raymond Friel" userId="582597ff-2a50-4eb2-9f8e-0aab70b024e7" providerId="ADAL" clId="{86621E30-9E6A-4EDE-BFBE-6B9FB720EEC3}" dt="2021-09-21T11:19:21.193" v="3416" actId="20577"/>
          <ac:spMkLst>
            <pc:docMk/>
            <pc:sldMk cId="1783084111" sldId="1198"/>
            <ac:spMk id="3" creationId="{8A665BBF-1E09-449F-A4FB-EF76BF64144B}"/>
          </ac:spMkLst>
        </pc:spChg>
      </pc:sldChg>
      <pc:sldMasterChg chg="modTransition modSldLayout">
        <pc:chgData name="Raymond Friel" userId="582597ff-2a50-4eb2-9f8e-0aab70b024e7" providerId="ADAL" clId="{86621E30-9E6A-4EDE-BFBE-6B9FB720EEC3}" dt="2021-09-20T09:38:58.870" v="1277"/>
        <pc:sldMasterMkLst>
          <pc:docMk/>
          <pc:sldMasterMk cId="0" sldId="2147483648"/>
        </pc:sldMasterMkLst>
        <pc:sldLayoutChg chg="modTransition">
          <pc:chgData name="Raymond Friel" userId="582597ff-2a50-4eb2-9f8e-0aab70b024e7" providerId="ADAL" clId="{86621E30-9E6A-4EDE-BFBE-6B9FB720EEC3}" dt="2021-09-20T09:38:58.870" v="1277"/>
          <pc:sldLayoutMkLst>
            <pc:docMk/>
            <pc:sldMasterMk cId="0" sldId="2147483648"/>
            <pc:sldLayoutMk cId="2918369196" sldId="2147483649"/>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2846717224" sldId="2147483650"/>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1566856477" sldId="2147483651"/>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3445642685" sldId="2147483652"/>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482331269" sldId="2147483653"/>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574455014" sldId="2147483654"/>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516582293" sldId="2147483655"/>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1521454034" sldId="2147483656"/>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1468494819" sldId="2147483657"/>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1570643063" sldId="2147483658"/>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755443430" sldId="2147483659"/>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1058488163" sldId="2147483660"/>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3288108812" sldId="2147483661"/>
          </pc:sldLayoutMkLst>
        </pc:sldLayoutChg>
        <pc:sldLayoutChg chg="modTransition">
          <pc:chgData name="Raymond Friel" userId="582597ff-2a50-4eb2-9f8e-0aab70b024e7" providerId="ADAL" clId="{86621E30-9E6A-4EDE-BFBE-6B9FB720EEC3}" dt="2021-09-20T09:38:58.870" v="1277"/>
          <pc:sldLayoutMkLst>
            <pc:docMk/>
            <pc:sldMasterMk cId="0" sldId="2147483648"/>
            <pc:sldLayoutMk cId="1037277947" sldId="21474836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3D45B-4834-4190-A0A3-1D184BAAC51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1B1797E-E930-4CB6-8B5F-D287A0D933FB}">
      <dgm:prSet/>
      <dgm:spPr/>
      <dgm:t>
        <a:bodyPr/>
        <a:lstStyle/>
        <a:p>
          <a:r>
            <a:rPr lang="en-GB"/>
            <a:t>What does it mean to be poor?</a:t>
          </a:r>
          <a:endParaRPr lang="en-US"/>
        </a:p>
      </dgm:t>
    </dgm:pt>
    <dgm:pt modelId="{67B7E673-2864-4B22-BE8C-45440A85553E}" type="parTrans" cxnId="{2CA3A7F9-818B-41B5-8A3A-D52B5BAFF220}">
      <dgm:prSet/>
      <dgm:spPr/>
      <dgm:t>
        <a:bodyPr/>
        <a:lstStyle/>
        <a:p>
          <a:endParaRPr lang="en-US"/>
        </a:p>
      </dgm:t>
    </dgm:pt>
    <dgm:pt modelId="{26070683-9910-4CE2-AE0F-695D8FFAE977}" type="sibTrans" cxnId="{2CA3A7F9-818B-41B5-8A3A-D52B5BAFF220}">
      <dgm:prSet/>
      <dgm:spPr/>
      <dgm:t>
        <a:bodyPr/>
        <a:lstStyle/>
        <a:p>
          <a:endParaRPr lang="en-US"/>
        </a:p>
      </dgm:t>
    </dgm:pt>
    <dgm:pt modelId="{FF0D3B84-9EF9-4E9E-BFB6-22F0C9538BF2}">
      <dgm:prSet/>
      <dgm:spPr/>
      <dgm:t>
        <a:bodyPr/>
        <a:lstStyle/>
        <a:p>
          <a:r>
            <a:rPr lang="en-GB"/>
            <a:t>How do some people end up being poor and some don’t?</a:t>
          </a:r>
          <a:endParaRPr lang="en-US"/>
        </a:p>
      </dgm:t>
    </dgm:pt>
    <dgm:pt modelId="{78A106B1-6E48-435E-9D60-4E2AA3814C3B}" type="parTrans" cxnId="{72688FA5-EB18-444F-8685-E49DDDAFE7BF}">
      <dgm:prSet/>
      <dgm:spPr/>
      <dgm:t>
        <a:bodyPr/>
        <a:lstStyle/>
        <a:p>
          <a:endParaRPr lang="en-US"/>
        </a:p>
      </dgm:t>
    </dgm:pt>
    <dgm:pt modelId="{10350815-942A-4D78-A725-112462EFF858}" type="sibTrans" cxnId="{72688FA5-EB18-444F-8685-E49DDDAFE7BF}">
      <dgm:prSet/>
      <dgm:spPr/>
      <dgm:t>
        <a:bodyPr/>
        <a:lstStyle/>
        <a:p>
          <a:endParaRPr lang="en-US"/>
        </a:p>
      </dgm:t>
    </dgm:pt>
    <dgm:pt modelId="{F66F16C9-94E3-4720-98F3-1E39DE39FE17}">
      <dgm:prSet/>
      <dgm:spPr/>
      <dgm:t>
        <a:bodyPr/>
        <a:lstStyle/>
        <a:p>
          <a:r>
            <a:rPr lang="en-GB"/>
            <a:t>What can we do about this?</a:t>
          </a:r>
          <a:endParaRPr lang="en-US"/>
        </a:p>
      </dgm:t>
    </dgm:pt>
    <dgm:pt modelId="{062FE153-BEBC-489D-83F0-D282E3379D96}" type="parTrans" cxnId="{2CB40363-A377-4008-BFAE-A04EACD8EBF3}">
      <dgm:prSet/>
      <dgm:spPr/>
      <dgm:t>
        <a:bodyPr/>
        <a:lstStyle/>
        <a:p>
          <a:endParaRPr lang="en-US"/>
        </a:p>
      </dgm:t>
    </dgm:pt>
    <dgm:pt modelId="{3AD44F2F-3EF4-4FAC-BDC3-9F1AD0EF4770}" type="sibTrans" cxnId="{2CB40363-A377-4008-BFAE-A04EACD8EBF3}">
      <dgm:prSet/>
      <dgm:spPr/>
      <dgm:t>
        <a:bodyPr/>
        <a:lstStyle/>
        <a:p>
          <a:endParaRPr lang="en-US"/>
        </a:p>
      </dgm:t>
    </dgm:pt>
    <dgm:pt modelId="{76785480-5871-4763-AD3A-0C4FE017ECEE}" type="pres">
      <dgm:prSet presAssocID="{10F3D45B-4834-4190-A0A3-1D184BAAC51E}" presName="linear" presStyleCnt="0">
        <dgm:presLayoutVars>
          <dgm:animLvl val="lvl"/>
          <dgm:resizeHandles val="exact"/>
        </dgm:presLayoutVars>
      </dgm:prSet>
      <dgm:spPr/>
    </dgm:pt>
    <dgm:pt modelId="{3C479BAA-3E4D-4234-A4DF-5A2A1F3195EB}" type="pres">
      <dgm:prSet presAssocID="{B1B1797E-E930-4CB6-8B5F-D287A0D933FB}" presName="parentText" presStyleLbl="node1" presStyleIdx="0" presStyleCnt="3">
        <dgm:presLayoutVars>
          <dgm:chMax val="0"/>
          <dgm:bulletEnabled val="1"/>
        </dgm:presLayoutVars>
      </dgm:prSet>
      <dgm:spPr/>
    </dgm:pt>
    <dgm:pt modelId="{FD41488F-5412-454E-ABF7-C2084B4A1AA5}" type="pres">
      <dgm:prSet presAssocID="{26070683-9910-4CE2-AE0F-695D8FFAE977}" presName="spacer" presStyleCnt="0"/>
      <dgm:spPr/>
    </dgm:pt>
    <dgm:pt modelId="{3797485F-1080-4C1E-A6AC-51F9FADB3453}" type="pres">
      <dgm:prSet presAssocID="{FF0D3B84-9EF9-4E9E-BFB6-22F0C9538BF2}" presName="parentText" presStyleLbl="node1" presStyleIdx="1" presStyleCnt="3">
        <dgm:presLayoutVars>
          <dgm:chMax val="0"/>
          <dgm:bulletEnabled val="1"/>
        </dgm:presLayoutVars>
      </dgm:prSet>
      <dgm:spPr/>
    </dgm:pt>
    <dgm:pt modelId="{CF313B50-3C40-4802-9123-3F6D4695089B}" type="pres">
      <dgm:prSet presAssocID="{10350815-942A-4D78-A725-112462EFF858}" presName="spacer" presStyleCnt="0"/>
      <dgm:spPr/>
    </dgm:pt>
    <dgm:pt modelId="{8DAA965F-C222-4E8D-9839-F99EEDE45077}" type="pres">
      <dgm:prSet presAssocID="{F66F16C9-94E3-4720-98F3-1E39DE39FE17}" presName="parentText" presStyleLbl="node1" presStyleIdx="2" presStyleCnt="3">
        <dgm:presLayoutVars>
          <dgm:chMax val="0"/>
          <dgm:bulletEnabled val="1"/>
        </dgm:presLayoutVars>
      </dgm:prSet>
      <dgm:spPr/>
    </dgm:pt>
  </dgm:ptLst>
  <dgm:cxnLst>
    <dgm:cxn modelId="{2ED10D26-D4E5-4FB6-B98B-D533C1306183}" type="presOf" srcId="{FF0D3B84-9EF9-4E9E-BFB6-22F0C9538BF2}" destId="{3797485F-1080-4C1E-A6AC-51F9FADB3453}" srcOrd="0" destOrd="0" presId="urn:microsoft.com/office/officeart/2005/8/layout/vList2"/>
    <dgm:cxn modelId="{581F6B40-16CB-4655-AE17-EDB7DBD8A102}" type="presOf" srcId="{B1B1797E-E930-4CB6-8B5F-D287A0D933FB}" destId="{3C479BAA-3E4D-4234-A4DF-5A2A1F3195EB}" srcOrd="0" destOrd="0" presId="urn:microsoft.com/office/officeart/2005/8/layout/vList2"/>
    <dgm:cxn modelId="{2CB40363-A377-4008-BFAE-A04EACD8EBF3}" srcId="{10F3D45B-4834-4190-A0A3-1D184BAAC51E}" destId="{F66F16C9-94E3-4720-98F3-1E39DE39FE17}" srcOrd="2" destOrd="0" parTransId="{062FE153-BEBC-489D-83F0-D282E3379D96}" sibTransId="{3AD44F2F-3EF4-4FAC-BDC3-9F1AD0EF4770}"/>
    <dgm:cxn modelId="{6BE77B54-D138-46B3-B4C5-DBCA77942450}" type="presOf" srcId="{F66F16C9-94E3-4720-98F3-1E39DE39FE17}" destId="{8DAA965F-C222-4E8D-9839-F99EEDE45077}" srcOrd="0" destOrd="0" presId="urn:microsoft.com/office/officeart/2005/8/layout/vList2"/>
    <dgm:cxn modelId="{29D66285-3253-43F0-B7BD-5A5EC957FAEE}" type="presOf" srcId="{10F3D45B-4834-4190-A0A3-1D184BAAC51E}" destId="{76785480-5871-4763-AD3A-0C4FE017ECEE}" srcOrd="0" destOrd="0" presId="urn:microsoft.com/office/officeart/2005/8/layout/vList2"/>
    <dgm:cxn modelId="{72688FA5-EB18-444F-8685-E49DDDAFE7BF}" srcId="{10F3D45B-4834-4190-A0A3-1D184BAAC51E}" destId="{FF0D3B84-9EF9-4E9E-BFB6-22F0C9538BF2}" srcOrd="1" destOrd="0" parTransId="{78A106B1-6E48-435E-9D60-4E2AA3814C3B}" sibTransId="{10350815-942A-4D78-A725-112462EFF858}"/>
    <dgm:cxn modelId="{2CA3A7F9-818B-41B5-8A3A-D52B5BAFF220}" srcId="{10F3D45B-4834-4190-A0A3-1D184BAAC51E}" destId="{B1B1797E-E930-4CB6-8B5F-D287A0D933FB}" srcOrd="0" destOrd="0" parTransId="{67B7E673-2864-4B22-BE8C-45440A85553E}" sibTransId="{26070683-9910-4CE2-AE0F-695D8FFAE977}"/>
    <dgm:cxn modelId="{C7145A2F-87D7-4DC6-A4BD-FDC426EDEC0B}" type="presParOf" srcId="{76785480-5871-4763-AD3A-0C4FE017ECEE}" destId="{3C479BAA-3E4D-4234-A4DF-5A2A1F3195EB}" srcOrd="0" destOrd="0" presId="urn:microsoft.com/office/officeart/2005/8/layout/vList2"/>
    <dgm:cxn modelId="{FDA7E94C-99B3-4F7D-908C-60F9F14C8093}" type="presParOf" srcId="{76785480-5871-4763-AD3A-0C4FE017ECEE}" destId="{FD41488F-5412-454E-ABF7-C2084B4A1AA5}" srcOrd="1" destOrd="0" presId="urn:microsoft.com/office/officeart/2005/8/layout/vList2"/>
    <dgm:cxn modelId="{0B92F0E6-9B21-477E-BA1D-86D07E0622A5}" type="presParOf" srcId="{76785480-5871-4763-AD3A-0C4FE017ECEE}" destId="{3797485F-1080-4C1E-A6AC-51F9FADB3453}" srcOrd="2" destOrd="0" presId="urn:microsoft.com/office/officeart/2005/8/layout/vList2"/>
    <dgm:cxn modelId="{D540735C-F193-469C-AF51-321C83212014}" type="presParOf" srcId="{76785480-5871-4763-AD3A-0C4FE017ECEE}" destId="{CF313B50-3C40-4802-9123-3F6D4695089B}" srcOrd="3" destOrd="0" presId="urn:microsoft.com/office/officeart/2005/8/layout/vList2"/>
    <dgm:cxn modelId="{F222B12B-E827-4FAD-B298-125CBE220276}" type="presParOf" srcId="{76785480-5871-4763-AD3A-0C4FE017ECEE}" destId="{8DAA965F-C222-4E8D-9839-F99EEDE450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9A2322-95C2-42B2-B42B-C0E4249ABEAC}" type="doc">
      <dgm:prSet loTypeId="urn:microsoft.com/office/officeart/2005/8/layout/cycle8" loCatId="cycle" qsTypeId="urn:microsoft.com/office/officeart/2005/8/quickstyle/simple1" qsCatId="simple" csTypeId="urn:microsoft.com/office/officeart/2005/8/colors/colorful5" csCatId="colorful" phldr="1"/>
      <dgm:spPr/>
    </dgm:pt>
    <dgm:pt modelId="{1FE418DE-A1FB-4B00-9FD1-8F12E8CE7E0A}">
      <dgm:prSet phldrT="[Text]"/>
      <dgm:spPr/>
      <dgm:t>
        <a:bodyPr/>
        <a:lstStyle/>
        <a:p>
          <a:r>
            <a:rPr lang="en-GB" dirty="0"/>
            <a:t>See</a:t>
          </a:r>
        </a:p>
      </dgm:t>
    </dgm:pt>
    <dgm:pt modelId="{EC8906DE-F714-43BC-ACEB-2D0FD3BFC9E6}" type="parTrans" cxnId="{63227559-394C-4F5B-A5C1-20144D26911C}">
      <dgm:prSet/>
      <dgm:spPr/>
      <dgm:t>
        <a:bodyPr/>
        <a:lstStyle/>
        <a:p>
          <a:endParaRPr lang="en-GB"/>
        </a:p>
      </dgm:t>
    </dgm:pt>
    <dgm:pt modelId="{2F34BAF7-3F74-4C20-A61F-00605E72B24E}" type="sibTrans" cxnId="{63227559-394C-4F5B-A5C1-20144D26911C}">
      <dgm:prSet/>
      <dgm:spPr/>
      <dgm:t>
        <a:bodyPr/>
        <a:lstStyle/>
        <a:p>
          <a:endParaRPr lang="en-GB"/>
        </a:p>
      </dgm:t>
    </dgm:pt>
    <dgm:pt modelId="{9DDD1ECF-3AB9-4A2F-95F5-0E2B67B3F0B4}">
      <dgm:prSet phldrT="[Text]"/>
      <dgm:spPr/>
      <dgm:t>
        <a:bodyPr/>
        <a:lstStyle/>
        <a:p>
          <a:r>
            <a:rPr lang="en-GB" dirty="0"/>
            <a:t>Judge</a:t>
          </a:r>
        </a:p>
      </dgm:t>
    </dgm:pt>
    <dgm:pt modelId="{13CA2A2A-3AFB-4C04-8D78-A081A150A949}" type="parTrans" cxnId="{68EA947C-F756-4127-A584-F06513B62CE4}">
      <dgm:prSet/>
      <dgm:spPr/>
      <dgm:t>
        <a:bodyPr/>
        <a:lstStyle/>
        <a:p>
          <a:endParaRPr lang="en-GB"/>
        </a:p>
      </dgm:t>
    </dgm:pt>
    <dgm:pt modelId="{C13F6D91-162D-4511-A4F4-A495D323E237}" type="sibTrans" cxnId="{68EA947C-F756-4127-A584-F06513B62CE4}">
      <dgm:prSet/>
      <dgm:spPr/>
      <dgm:t>
        <a:bodyPr/>
        <a:lstStyle/>
        <a:p>
          <a:endParaRPr lang="en-GB"/>
        </a:p>
      </dgm:t>
    </dgm:pt>
    <dgm:pt modelId="{BA572720-02BD-4D0C-966D-201FEA75B880}">
      <dgm:prSet phldrT="[Text]"/>
      <dgm:spPr/>
      <dgm:t>
        <a:bodyPr/>
        <a:lstStyle/>
        <a:p>
          <a:r>
            <a:rPr lang="en-GB" dirty="0"/>
            <a:t>Act</a:t>
          </a:r>
        </a:p>
      </dgm:t>
    </dgm:pt>
    <dgm:pt modelId="{B43833E1-5706-447F-97CE-092C7813D5C0}" type="parTrans" cxnId="{1AFCDF93-1B22-4733-B5F6-606EF3D7746B}">
      <dgm:prSet/>
      <dgm:spPr/>
      <dgm:t>
        <a:bodyPr/>
        <a:lstStyle/>
        <a:p>
          <a:endParaRPr lang="en-GB"/>
        </a:p>
      </dgm:t>
    </dgm:pt>
    <dgm:pt modelId="{94E2241A-E1DB-4D7C-AF71-0DCAEDFA111A}" type="sibTrans" cxnId="{1AFCDF93-1B22-4733-B5F6-606EF3D7746B}">
      <dgm:prSet/>
      <dgm:spPr/>
      <dgm:t>
        <a:bodyPr/>
        <a:lstStyle/>
        <a:p>
          <a:endParaRPr lang="en-GB"/>
        </a:p>
      </dgm:t>
    </dgm:pt>
    <dgm:pt modelId="{9B7BBF2A-9730-4198-9979-340F30D1641A}" type="pres">
      <dgm:prSet presAssocID="{FA9A2322-95C2-42B2-B42B-C0E4249ABEAC}" presName="compositeShape" presStyleCnt="0">
        <dgm:presLayoutVars>
          <dgm:chMax val="7"/>
          <dgm:dir/>
          <dgm:resizeHandles val="exact"/>
        </dgm:presLayoutVars>
      </dgm:prSet>
      <dgm:spPr/>
    </dgm:pt>
    <dgm:pt modelId="{FF256819-6E7A-4221-BBF6-96611F3EA570}" type="pres">
      <dgm:prSet presAssocID="{FA9A2322-95C2-42B2-B42B-C0E4249ABEAC}" presName="wedge1" presStyleLbl="node1" presStyleIdx="0" presStyleCnt="3"/>
      <dgm:spPr/>
    </dgm:pt>
    <dgm:pt modelId="{36B97D83-1988-42BD-B421-A2043C36998F}" type="pres">
      <dgm:prSet presAssocID="{FA9A2322-95C2-42B2-B42B-C0E4249ABEAC}" presName="dummy1a" presStyleCnt="0"/>
      <dgm:spPr/>
    </dgm:pt>
    <dgm:pt modelId="{2DD7C6C5-598F-4168-A712-5C3EE56136D9}" type="pres">
      <dgm:prSet presAssocID="{FA9A2322-95C2-42B2-B42B-C0E4249ABEAC}" presName="dummy1b" presStyleCnt="0"/>
      <dgm:spPr/>
    </dgm:pt>
    <dgm:pt modelId="{FEB5B608-CFB7-43BD-BCC2-8B25D4ED2798}" type="pres">
      <dgm:prSet presAssocID="{FA9A2322-95C2-42B2-B42B-C0E4249ABEAC}" presName="wedge1Tx" presStyleLbl="node1" presStyleIdx="0" presStyleCnt="3">
        <dgm:presLayoutVars>
          <dgm:chMax val="0"/>
          <dgm:chPref val="0"/>
          <dgm:bulletEnabled val="1"/>
        </dgm:presLayoutVars>
      </dgm:prSet>
      <dgm:spPr/>
    </dgm:pt>
    <dgm:pt modelId="{268CFC85-4767-480C-9190-E325A6C20553}" type="pres">
      <dgm:prSet presAssocID="{FA9A2322-95C2-42B2-B42B-C0E4249ABEAC}" presName="wedge2" presStyleLbl="node1" presStyleIdx="1" presStyleCnt="3"/>
      <dgm:spPr/>
    </dgm:pt>
    <dgm:pt modelId="{4161B15B-32DE-4EC7-9B80-46D83724063B}" type="pres">
      <dgm:prSet presAssocID="{FA9A2322-95C2-42B2-B42B-C0E4249ABEAC}" presName="dummy2a" presStyleCnt="0"/>
      <dgm:spPr/>
    </dgm:pt>
    <dgm:pt modelId="{6A110971-60DA-4507-8B3C-A4BB4A669474}" type="pres">
      <dgm:prSet presAssocID="{FA9A2322-95C2-42B2-B42B-C0E4249ABEAC}" presName="dummy2b" presStyleCnt="0"/>
      <dgm:spPr/>
    </dgm:pt>
    <dgm:pt modelId="{D6D080BB-6048-451E-8A9C-6EC90F0479F6}" type="pres">
      <dgm:prSet presAssocID="{FA9A2322-95C2-42B2-B42B-C0E4249ABEAC}" presName="wedge2Tx" presStyleLbl="node1" presStyleIdx="1" presStyleCnt="3">
        <dgm:presLayoutVars>
          <dgm:chMax val="0"/>
          <dgm:chPref val="0"/>
          <dgm:bulletEnabled val="1"/>
        </dgm:presLayoutVars>
      </dgm:prSet>
      <dgm:spPr/>
    </dgm:pt>
    <dgm:pt modelId="{12504950-62F5-4AAA-8530-0B40D4CE4942}" type="pres">
      <dgm:prSet presAssocID="{FA9A2322-95C2-42B2-B42B-C0E4249ABEAC}" presName="wedge3" presStyleLbl="node1" presStyleIdx="2" presStyleCnt="3"/>
      <dgm:spPr/>
    </dgm:pt>
    <dgm:pt modelId="{23421D61-1759-46FD-BE52-40F351ED22A3}" type="pres">
      <dgm:prSet presAssocID="{FA9A2322-95C2-42B2-B42B-C0E4249ABEAC}" presName="dummy3a" presStyleCnt="0"/>
      <dgm:spPr/>
    </dgm:pt>
    <dgm:pt modelId="{167C007A-6A3A-4D92-BF03-53C970CE55DC}" type="pres">
      <dgm:prSet presAssocID="{FA9A2322-95C2-42B2-B42B-C0E4249ABEAC}" presName="dummy3b" presStyleCnt="0"/>
      <dgm:spPr/>
    </dgm:pt>
    <dgm:pt modelId="{5E5B65B4-781D-40A9-997F-596657F2C118}" type="pres">
      <dgm:prSet presAssocID="{FA9A2322-95C2-42B2-B42B-C0E4249ABEAC}" presName="wedge3Tx" presStyleLbl="node1" presStyleIdx="2" presStyleCnt="3">
        <dgm:presLayoutVars>
          <dgm:chMax val="0"/>
          <dgm:chPref val="0"/>
          <dgm:bulletEnabled val="1"/>
        </dgm:presLayoutVars>
      </dgm:prSet>
      <dgm:spPr/>
    </dgm:pt>
    <dgm:pt modelId="{B2530943-5EB5-4DDB-9A0B-CE45E299A072}" type="pres">
      <dgm:prSet presAssocID="{2F34BAF7-3F74-4C20-A61F-00605E72B24E}" presName="arrowWedge1" presStyleLbl="fgSibTrans2D1" presStyleIdx="0" presStyleCnt="3"/>
      <dgm:spPr/>
    </dgm:pt>
    <dgm:pt modelId="{5E9678DD-B094-4A5F-A656-C1CDCA6C74B9}" type="pres">
      <dgm:prSet presAssocID="{C13F6D91-162D-4511-A4F4-A495D323E237}" presName="arrowWedge2" presStyleLbl="fgSibTrans2D1" presStyleIdx="1" presStyleCnt="3"/>
      <dgm:spPr/>
    </dgm:pt>
    <dgm:pt modelId="{473181D0-FA30-44A4-8A60-0980B90CED93}" type="pres">
      <dgm:prSet presAssocID="{94E2241A-E1DB-4D7C-AF71-0DCAEDFA111A}" presName="arrowWedge3" presStyleLbl="fgSibTrans2D1" presStyleIdx="2" presStyleCnt="3"/>
      <dgm:spPr/>
    </dgm:pt>
  </dgm:ptLst>
  <dgm:cxnLst>
    <dgm:cxn modelId="{456EA707-7951-4B3B-ADD5-9668B121AC10}" type="presOf" srcId="{BA572720-02BD-4D0C-966D-201FEA75B880}" destId="{12504950-62F5-4AAA-8530-0B40D4CE4942}" srcOrd="0" destOrd="0" presId="urn:microsoft.com/office/officeart/2005/8/layout/cycle8"/>
    <dgm:cxn modelId="{84896148-EDA1-43BC-ACFC-EA61747E515C}" type="presOf" srcId="{1FE418DE-A1FB-4B00-9FD1-8F12E8CE7E0A}" destId="{FF256819-6E7A-4221-BBF6-96611F3EA570}" srcOrd="0" destOrd="0" presId="urn:microsoft.com/office/officeart/2005/8/layout/cycle8"/>
    <dgm:cxn modelId="{63227559-394C-4F5B-A5C1-20144D26911C}" srcId="{FA9A2322-95C2-42B2-B42B-C0E4249ABEAC}" destId="{1FE418DE-A1FB-4B00-9FD1-8F12E8CE7E0A}" srcOrd="0" destOrd="0" parTransId="{EC8906DE-F714-43BC-ACEB-2D0FD3BFC9E6}" sibTransId="{2F34BAF7-3F74-4C20-A61F-00605E72B24E}"/>
    <dgm:cxn modelId="{68EA947C-F756-4127-A584-F06513B62CE4}" srcId="{FA9A2322-95C2-42B2-B42B-C0E4249ABEAC}" destId="{9DDD1ECF-3AB9-4A2F-95F5-0E2B67B3F0B4}" srcOrd="1" destOrd="0" parTransId="{13CA2A2A-3AFB-4C04-8D78-A081A150A949}" sibTransId="{C13F6D91-162D-4511-A4F4-A495D323E237}"/>
    <dgm:cxn modelId="{1AFCDF93-1B22-4733-B5F6-606EF3D7746B}" srcId="{FA9A2322-95C2-42B2-B42B-C0E4249ABEAC}" destId="{BA572720-02BD-4D0C-966D-201FEA75B880}" srcOrd="2" destOrd="0" parTransId="{B43833E1-5706-447F-97CE-092C7813D5C0}" sibTransId="{94E2241A-E1DB-4D7C-AF71-0DCAEDFA111A}"/>
    <dgm:cxn modelId="{3F877BA7-AD23-483E-9E8C-15BE954BBB9F}" type="presOf" srcId="{9DDD1ECF-3AB9-4A2F-95F5-0E2B67B3F0B4}" destId="{D6D080BB-6048-451E-8A9C-6EC90F0479F6}" srcOrd="1" destOrd="0" presId="urn:microsoft.com/office/officeart/2005/8/layout/cycle8"/>
    <dgm:cxn modelId="{8E7A56A8-C787-43F1-AF24-10B59A5CBA41}" type="presOf" srcId="{1FE418DE-A1FB-4B00-9FD1-8F12E8CE7E0A}" destId="{FEB5B608-CFB7-43BD-BCC2-8B25D4ED2798}" srcOrd="1" destOrd="0" presId="urn:microsoft.com/office/officeart/2005/8/layout/cycle8"/>
    <dgm:cxn modelId="{6F1D18E3-A38C-4CF7-A534-8F047B3F39FD}" type="presOf" srcId="{9DDD1ECF-3AB9-4A2F-95F5-0E2B67B3F0B4}" destId="{268CFC85-4767-480C-9190-E325A6C20553}" srcOrd="0" destOrd="0" presId="urn:microsoft.com/office/officeart/2005/8/layout/cycle8"/>
    <dgm:cxn modelId="{CA2679FA-23FB-4410-A89C-86E90BA86BB4}" type="presOf" srcId="{FA9A2322-95C2-42B2-B42B-C0E4249ABEAC}" destId="{9B7BBF2A-9730-4198-9979-340F30D1641A}" srcOrd="0" destOrd="0" presId="urn:microsoft.com/office/officeart/2005/8/layout/cycle8"/>
    <dgm:cxn modelId="{678055FF-01BF-4A0F-BB75-F8D280B97367}" type="presOf" srcId="{BA572720-02BD-4D0C-966D-201FEA75B880}" destId="{5E5B65B4-781D-40A9-997F-596657F2C118}" srcOrd="1" destOrd="0" presId="urn:microsoft.com/office/officeart/2005/8/layout/cycle8"/>
    <dgm:cxn modelId="{A54E2793-F712-4B40-9A4F-3C3728FC1B01}" type="presParOf" srcId="{9B7BBF2A-9730-4198-9979-340F30D1641A}" destId="{FF256819-6E7A-4221-BBF6-96611F3EA570}" srcOrd="0" destOrd="0" presId="urn:microsoft.com/office/officeart/2005/8/layout/cycle8"/>
    <dgm:cxn modelId="{586E01CC-21B5-4F6A-93F6-BD0993F2BB72}" type="presParOf" srcId="{9B7BBF2A-9730-4198-9979-340F30D1641A}" destId="{36B97D83-1988-42BD-B421-A2043C36998F}" srcOrd="1" destOrd="0" presId="urn:microsoft.com/office/officeart/2005/8/layout/cycle8"/>
    <dgm:cxn modelId="{6B15A119-3587-49EC-BECC-7F9D3DEFF051}" type="presParOf" srcId="{9B7BBF2A-9730-4198-9979-340F30D1641A}" destId="{2DD7C6C5-598F-4168-A712-5C3EE56136D9}" srcOrd="2" destOrd="0" presId="urn:microsoft.com/office/officeart/2005/8/layout/cycle8"/>
    <dgm:cxn modelId="{00199104-1EDE-4765-AC19-78B144AE9005}" type="presParOf" srcId="{9B7BBF2A-9730-4198-9979-340F30D1641A}" destId="{FEB5B608-CFB7-43BD-BCC2-8B25D4ED2798}" srcOrd="3" destOrd="0" presId="urn:microsoft.com/office/officeart/2005/8/layout/cycle8"/>
    <dgm:cxn modelId="{8B4D2392-8876-4FD5-A54F-F550C76F51A5}" type="presParOf" srcId="{9B7BBF2A-9730-4198-9979-340F30D1641A}" destId="{268CFC85-4767-480C-9190-E325A6C20553}" srcOrd="4" destOrd="0" presId="urn:microsoft.com/office/officeart/2005/8/layout/cycle8"/>
    <dgm:cxn modelId="{9EE44A54-6DC7-44A2-875D-F5BC8E40FA29}" type="presParOf" srcId="{9B7BBF2A-9730-4198-9979-340F30D1641A}" destId="{4161B15B-32DE-4EC7-9B80-46D83724063B}" srcOrd="5" destOrd="0" presId="urn:microsoft.com/office/officeart/2005/8/layout/cycle8"/>
    <dgm:cxn modelId="{47DC26C9-2019-4A7C-8837-A47199EB2488}" type="presParOf" srcId="{9B7BBF2A-9730-4198-9979-340F30D1641A}" destId="{6A110971-60DA-4507-8B3C-A4BB4A669474}" srcOrd="6" destOrd="0" presId="urn:microsoft.com/office/officeart/2005/8/layout/cycle8"/>
    <dgm:cxn modelId="{329789C0-ACAB-433F-B116-032DC34AE811}" type="presParOf" srcId="{9B7BBF2A-9730-4198-9979-340F30D1641A}" destId="{D6D080BB-6048-451E-8A9C-6EC90F0479F6}" srcOrd="7" destOrd="0" presId="urn:microsoft.com/office/officeart/2005/8/layout/cycle8"/>
    <dgm:cxn modelId="{5A92F032-582E-46E0-947C-662FBA2C2FFD}" type="presParOf" srcId="{9B7BBF2A-9730-4198-9979-340F30D1641A}" destId="{12504950-62F5-4AAA-8530-0B40D4CE4942}" srcOrd="8" destOrd="0" presId="urn:microsoft.com/office/officeart/2005/8/layout/cycle8"/>
    <dgm:cxn modelId="{EF6E6DB1-33B5-4055-AD86-FAEC66724770}" type="presParOf" srcId="{9B7BBF2A-9730-4198-9979-340F30D1641A}" destId="{23421D61-1759-46FD-BE52-40F351ED22A3}" srcOrd="9" destOrd="0" presId="urn:microsoft.com/office/officeart/2005/8/layout/cycle8"/>
    <dgm:cxn modelId="{0E63A42C-A3A2-4602-8689-87CF7A4B1218}" type="presParOf" srcId="{9B7BBF2A-9730-4198-9979-340F30D1641A}" destId="{167C007A-6A3A-4D92-BF03-53C970CE55DC}" srcOrd="10" destOrd="0" presId="urn:microsoft.com/office/officeart/2005/8/layout/cycle8"/>
    <dgm:cxn modelId="{D18BAE7B-56D5-447B-B4A1-7040C42A5EC0}" type="presParOf" srcId="{9B7BBF2A-9730-4198-9979-340F30D1641A}" destId="{5E5B65B4-781D-40A9-997F-596657F2C118}" srcOrd="11" destOrd="0" presId="urn:microsoft.com/office/officeart/2005/8/layout/cycle8"/>
    <dgm:cxn modelId="{AD772705-68EC-43A4-B998-2D715FC7446F}" type="presParOf" srcId="{9B7BBF2A-9730-4198-9979-340F30D1641A}" destId="{B2530943-5EB5-4DDB-9A0B-CE45E299A072}" srcOrd="12" destOrd="0" presId="urn:microsoft.com/office/officeart/2005/8/layout/cycle8"/>
    <dgm:cxn modelId="{52962E77-2429-4781-A6F4-A0B0950C3D57}" type="presParOf" srcId="{9B7BBF2A-9730-4198-9979-340F30D1641A}" destId="{5E9678DD-B094-4A5F-A656-C1CDCA6C74B9}" srcOrd="13" destOrd="0" presId="urn:microsoft.com/office/officeart/2005/8/layout/cycle8"/>
    <dgm:cxn modelId="{592DF88C-0777-4179-89E1-9F1C86221B2C}" type="presParOf" srcId="{9B7BBF2A-9730-4198-9979-340F30D1641A}" destId="{473181D0-FA30-44A4-8A60-0980B90CED93}"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79BAA-3E4D-4234-A4DF-5A2A1F3195EB}">
      <dsp:nvSpPr>
        <dsp:cNvPr id="0" name=""/>
        <dsp:cNvSpPr/>
      </dsp:nvSpPr>
      <dsp:spPr>
        <a:xfrm>
          <a:off x="0" y="766470"/>
          <a:ext cx="5175384"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What does it mean to be poor?</a:t>
          </a:r>
          <a:endParaRPr lang="en-US" sz="3200" kern="1200"/>
        </a:p>
      </dsp:txBody>
      <dsp:txXfrm>
        <a:off x="62141" y="828611"/>
        <a:ext cx="5051102" cy="1148678"/>
      </dsp:txXfrm>
    </dsp:sp>
    <dsp:sp modelId="{3797485F-1080-4C1E-A6AC-51F9FADB3453}">
      <dsp:nvSpPr>
        <dsp:cNvPr id="0" name=""/>
        <dsp:cNvSpPr/>
      </dsp:nvSpPr>
      <dsp:spPr>
        <a:xfrm>
          <a:off x="0" y="2131590"/>
          <a:ext cx="5175384" cy="127296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How do some people end up being poor and some don’t?</a:t>
          </a:r>
          <a:endParaRPr lang="en-US" sz="3200" kern="1200"/>
        </a:p>
      </dsp:txBody>
      <dsp:txXfrm>
        <a:off x="62141" y="2193731"/>
        <a:ext cx="5051102" cy="1148678"/>
      </dsp:txXfrm>
    </dsp:sp>
    <dsp:sp modelId="{8DAA965F-C222-4E8D-9839-F99EEDE45077}">
      <dsp:nvSpPr>
        <dsp:cNvPr id="0" name=""/>
        <dsp:cNvSpPr/>
      </dsp:nvSpPr>
      <dsp:spPr>
        <a:xfrm>
          <a:off x="0" y="3496710"/>
          <a:ext cx="5175384" cy="12729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What can we do about this?</a:t>
          </a:r>
          <a:endParaRPr lang="en-US" sz="3200" kern="1200"/>
        </a:p>
      </dsp:txBody>
      <dsp:txXfrm>
        <a:off x="62141" y="3558851"/>
        <a:ext cx="5051102" cy="114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56819-6E7A-4221-BBF6-96611F3EA570}">
      <dsp:nvSpPr>
        <dsp:cNvPr id="0" name=""/>
        <dsp:cNvSpPr/>
      </dsp:nvSpPr>
      <dsp:spPr>
        <a:xfrm>
          <a:off x="2190580" y="282915"/>
          <a:ext cx="3656136" cy="3656136"/>
        </a:xfrm>
        <a:prstGeom prst="pie">
          <a:avLst>
            <a:gd name="adj1" fmla="val 16200000"/>
            <a:gd name="adj2" fmla="val 1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GB" sz="5800" kern="1200" dirty="0"/>
            <a:t>See</a:t>
          </a:r>
        </a:p>
      </dsp:txBody>
      <dsp:txXfrm>
        <a:off x="4117451" y="1057668"/>
        <a:ext cx="1305763" cy="1088136"/>
      </dsp:txXfrm>
    </dsp:sp>
    <dsp:sp modelId="{268CFC85-4767-480C-9190-E325A6C20553}">
      <dsp:nvSpPr>
        <dsp:cNvPr id="0" name=""/>
        <dsp:cNvSpPr/>
      </dsp:nvSpPr>
      <dsp:spPr>
        <a:xfrm>
          <a:off x="2115281" y="413491"/>
          <a:ext cx="3656136" cy="3656136"/>
        </a:xfrm>
        <a:prstGeom prst="pie">
          <a:avLst>
            <a:gd name="adj1" fmla="val 1800000"/>
            <a:gd name="adj2" fmla="val 900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GB" sz="5800" kern="1200" dirty="0"/>
            <a:t>Judge</a:t>
          </a:r>
        </a:p>
      </dsp:txBody>
      <dsp:txXfrm>
        <a:off x="2985790" y="2785628"/>
        <a:ext cx="1958644" cy="957559"/>
      </dsp:txXfrm>
    </dsp:sp>
    <dsp:sp modelId="{12504950-62F5-4AAA-8530-0B40D4CE4942}">
      <dsp:nvSpPr>
        <dsp:cNvPr id="0" name=""/>
        <dsp:cNvSpPr/>
      </dsp:nvSpPr>
      <dsp:spPr>
        <a:xfrm>
          <a:off x="2039982" y="282915"/>
          <a:ext cx="3656136" cy="3656136"/>
        </a:xfrm>
        <a:prstGeom prst="pie">
          <a:avLst>
            <a:gd name="adj1" fmla="val 9000000"/>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GB" sz="5800" kern="1200" dirty="0"/>
            <a:t>Act</a:t>
          </a:r>
        </a:p>
      </dsp:txBody>
      <dsp:txXfrm>
        <a:off x="2463485" y="1057668"/>
        <a:ext cx="1305763" cy="1088136"/>
      </dsp:txXfrm>
    </dsp:sp>
    <dsp:sp modelId="{B2530943-5EB5-4DDB-9A0B-CE45E299A072}">
      <dsp:nvSpPr>
        <dsp:cNvPr id="0" name=""/>
        <dsp:cNvSpPr/>
      </dsp:nvSpPr>
      <dsp:spPr>
        <a:xfrm>
          <a:off x="1964550" y="56583"/>
          <a:ext cx="4108801" cy="4108801"/>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9678DD-B094-4A5F-A656-C1CDCA6C74B9}">
      <dsp:nvSpPr>
        <dsp:cNvPr id="0" name=""/>
        <dsp:cNvSpPr/>
      </dsp:nvSpPr>
      <dsp:spPr>
        <a:xfrm>
          <a:off x="1888949" y="186928"/>
          <a:ext cx="4108801" cy="4108801"/>
        </a:xfrm>
        <a:prstGeom prst="circularArrow">
          <a:avLst>
            <a:gd name="adj1" fmla="val 5085"/>
            <a:gd name="adj2" fmla="val 327528"/>
            <a:gd name="adj3" fmla="val 8671970"/>
            <a:gd name="adj4" fmla="val 1800502"/>
            <a:gd name="adj5" fmla="val 5932"/>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3181D0-FA30-44A4-8A60-0980B90CED93}">
      <dsp:nvSpPr>
        <dsp:cNvPr id="0" name=""/>
        <dsp:cNvSpPr/>
      </dsp:nvSpPr>
      <dsp:spPr>
        <a:xfrm>
          <a:off x="1813348" y="56583"/>
          <a:ext cx="4108801" cy="4108801"/>
        </a:xfrm>
        <a:prstGeom prst="circularArrow">
          <a:avLst>
            <a:gd name="adj1" fmla="val 5085"/>
            <a:gd name="adj2" fmla="val 327528"/>
            <a:gd name="adj3" fmla="val 15873039"/>
            <a:gd name="adj4" fmla="val 9000000"/>
            <a:gd name="adj5" fmla="val 5932"/>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20125-75BC-4521-B602-8A28A2756B64}" type="datetimeFigureOut">
              <a:rPr lang="en-GB" smtClean="0"/>
              <a:pPr/>
              <a:t>22/09/2021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97976-2680-4B55-B3BF-27F4E0A1647E}" type="slidenum">
              <a:rPr lang="en-GB" smtClean="0"/>
              <a:pPr/>
              <a:t>‹#›</a:t>
            </a:fld>
            <a:endParaRPr lang="en-GB"/>
          </a:p>
        </p:txBody>
      </p:sp>
    </p:spTree>
    <p:extLst>
      <p:ext uri="{BB962C8B-B14F-4D97-AF65-F5344CB8AC3E}">
        <p14:creationId xmlns:p14="http://schemas.microsoft.com/office/powerpoint/2010/main" val="2125734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r>
              <a:rPr lang="en-GB" sz="1200" dirty="0">
                <a:effectLst/>
                <a:latin typeface="Corbel" panose="020B0503020204020204" pitchFamily="34" charset="0"/>
                <a:ea typeface="Calibri" panose="020F0502020204030204" pitchFamily="34" charset="0"/>
                <a:cs typeface="Times New Roman" panose="02020603050405020304" pitchFamily="18" charset="0"/>
              </a:rPr>
              <a:t>Joseph Rowntree Foundation (https://www.jrf.org.uk/report/uk-poverty-2020-21), https://www.oxfam.org/en/5-shocking-facts-about-extreme-global-inequality-and-how-even-it</a:t>
            </a:r>
            <a:endParaRPr lang="en-GB" dirty="0"/>
          </a:p>
        </p:txBody>
      </p:sp>
      <p:sp>
        <p:nvSpPr>
          <p:cNvPr id="4" name="Slide Number Placeholder 3"/>
          <p:cNvSpPr>
            <a:spLocks noGrp="1"/>
          </p:cNvSpPr>
          <p:nvPr>
            <p:ph type="sldNum" sz="quarter" idx="5"/>
          </p:nvPr>
        </p:nvSpPr>
        <p:spPr/>
        <p:txBody>
          <a:bodyPr/>
          <a:lstStyle/>
          <a:p>
            <a:fld id="{43197976-2680-4B55-B3BF-27F4E0A1647E}" type="slidenum">
              <a:rPr lang="en-GB" smtClean="0"/>
              <a:pPr/>
              <a:t>8</a:t>
            </a:fld>
            <a:endParaRPr lang="en-GB"/>
          </a:p>
        </p:txBody>
      </p:sp>
    </p:spTree>
    <p:extLst>
      <p:ext uri="{BB962C8B-B14F-4D97-AF65-F5344CB8AC3E}">
        <p14:creationId xmlns:p14="http://schemas.microsoft.com/office/powerpoint/2010/main" val="339432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Community discernment – do you see you own parish – its relations – its structures – its inclusion, its formation, its racism or misogyny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7976-2680-4B55-B3BF-27F4E0A1647E}"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574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3"/>
          <p:cNvSpPr txBox="1"/>
          <p:nvPr/>
        </p:nvSpPr>
        <p:spPr>
          <a:xfrm>
            <a:off x="871203" y="6242398"/>
            <a:ext cx="1224134" cy="257421"/>
          </a:xfrm>
          <a:prstGeom prst="rect">
            <a:avLst/>
          </a:prstGeom>
          <a:noFill/>
          <a:ln cap="flat">
            <a:noFill/>
          </a:ln>
        </p:spPr>
        <p:txBody>
          <a:bodyPr vert="horz" wrap="square" lIns="91440" tIns="45720" rIns="91440" bIns="45720" anchor="t" anchorCtr="0" compatLnSpc="1">
            <a:noAutofit/>
          </a:bodyPr>
          <a:lstStyle/>
          <a:p>
            <a:pPr marL="274320" marR="0" lvl="0" indent="-27432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213C47"/>
                </a:solidFill>
                <a:uFillTx/>
                <a:latin typeface="Arial" pitchFamily="34"/>
                <a:cs typeface="Arial" pitchFamily="34"/>
              </a:rPr>
              <a:t>csan.org.uk</a:t>
            </a:r>
          </a:p>
        </p:txBody>
      </p:sp>
      <p:sp>
        <p:nvSpPr>
          <p:cNvPr id="3" name="Rectangle 2"/>
          <p:cNvSpPr/>
          <p:nvPr/>
        </p:nvSpPr>
        <p:spPr>
          <a:xfrm>
            <a:off x="0" y="1205261"/>
            <a:ext cx="9144000" cy="87782"/>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pic>
        <p:nvPicPr>
          <p:cNvPr id="5" name="Picture 4"/>
          <p:cNvPicPr>
            <a:picLocks noChangeAspect="1"/>
          </p:cNvPicPr>
          <p:nvPr userDrawn="1"/>
        </p:nvPicPr>
        <p:blipFill>
          <a:blip r:embed="rId2" cstate="print"/>
          <a:stretch>
            <a:fillRect/>
          </a:stretch>
        </p:blipFill>
        <p:spPr>
          <a:xfrm>
            <a:off x="340171" y="172740"/>
            <a:ext cx="2286198" cy="932769"/>
          </a:xfrm>
          <a:prstGeom prst="rect">
            <a:avLst/>
          </a:prstGeom>
        </p:spPr>
      </p:pic>
    </p:spTree>
    <p:extLst>
      <p:ext uri="{BB962C8B-B14F-4D97-AF65-F5344CB8AC3E}">
        <p14:creationId xmlns:p14="http://schemas.microsoft.com/office/powerpoint/2010/main" val="291836919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yle 2 title and image">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28600"/>
            <a:ext cx="8229600" cy="914400"/>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77161A"/>
                </a:solidFill>
                <a:uFillTx/>
                <a:latin typeface="Arial" pitchFamily="34"/>
                <a:cs typeface="Arial" pitchFamily="34"/>
              </a:defRPr>
            </a:lvl1pPr>
          </a:lstStyle>
          <a:p>
            <a:pPr lvl="0"/>
            <a:r>
              <a:rPr lang="en-US" dirty="0"/>
              <a:t>Click to edit Master title style</a:t>
            </a:r>
          </a:p>
        </p:txBody>
      </p:sp>
      <p:sp>
        <p:nvSpPr>
          <p:cNvPr id="3" name="Rectangle 2"/>
          <p:cNvSpPr/>
          <p:nvPr/>
        </p:nvSpPr>
        <p:spPr>
          <a:xfrm>
            <a:off x="467541" y="980730"/>
            <a:ext cx="8208916" cy="72009"/>
          </a:xfrm>
          <a:prstGeom prst="rect">
            <a:avLst/>
          </a:prstGeom>
          <a:solidFill>
            <a:srgbClr val="213C4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
        <p:nvSpPr>
          <p:cNvPr id="4" name="Text Placeholder 4"/>
          <p:cNvSpPr txBox="1">
            <a:spLocks noGrp="1"/>
          </p:cNvSpPr>
          <p:nvPr>
            <p:ph type="body" sz="quarter" idx="4294967295"/>
          </p:nvPr>
        </p:nvSpPr>
        <p:spPr>
          <a:xfrm>
            <a:off x="539752" y="1341433"/>
            <a:ext cx="8135938" cy="4248146"/>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None/>
              <a:tabLst/>
              <a:defRPr lang="en-US" sz="2600" b="0" i="0" u="none" strike="noStrike" cap="none" spc="0" baseline="0">
                <a:solidFill>
                  <a:srgbClr val="213C47"/>
                </a:solidFill>
                <a:uFillTx/>
                <a:latin typeface="Arial" pitchFamily="34"/>
                <a:cs typeface="Arial" pitchFamily="34"/>
              </a:defRPr>
            </a:lvl1pPr>
          </a:lstStyle>
          <a:p>
            <a:pPr lvl="0"/>
            <a:r>
              <a:rPr lang="en-US"/>
              <a:t>Edit Master text styles</a:t>
            </a:r>
          </a:p>
        </p:txBody>
      </p:sp>
    </p:spTree>
    <p:extLst>
      <p:ext uri="{BB962C8B-B14F-4D97-AF65-F5344CB8AC3E}">
        <p14:creationId xmlns:p14="http://schemas.microsoft.com/office/powerpoint/2010/main" val="157064306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443430"/>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No logo">
    <p:spTree>
      <p:nvGrpSpPr>
        <p:cNvPr id="1" name=""/>
        <p:cNvGrpSpPr/>
        <p:nvPr/>
      </p:nvGrpSpPr>
      <p:grpSpPr>
        <a:xfrm>
          <a:off x="0" y="0"/>
          <a:ext cx="0" cy="0"/>
          <a:chOff x="0" y="0"/>
          <a:chExt cx="0" cy="0"/>
        </a:xfrm>
      </p:grpSpPr>
      <p:sp>
        <p:nvSpPr>
          <p:cNvPr id="2" name="Rectangle 2"/>
          <p:cNvSpPr/>
          <p:nvPr/>
        </p:nvSpPr>
        <p:spPr>
          <a:xfrm>
            <a:off x="0" y="6770217"/>
            <a:ext cx="9144000" cy="87782"/>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Tree>
    <p:extLst>
      <p:ext uri="{BB962C8B-B14F-4D97-AF65-F5344CB8AC3E}">
        <p14:creationId xmlns:p14="http://schemas.microsoft.com/office/powerpoint/2010/main" val="105848816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o logo w.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467541" y="260649"/>
            <a:ext cx="8229600" cy="756318"/>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213C47"/>
                </a:solidFill>
                <a:uFillTx/>
                <a:latin typeface="Arial" pitchFamily="34"/>
                <a:cs typeface="Arial" pitchFamily="34"/>
              </a:defRPr>
            </a:lvl1pPr>
          </a:lstStyle>
          <a:p>
            <a:pPr lvl="0"/>
            <a:r>
              <a:rPr lang="en-US"/>
              <a:t>Click to edit Master title style</a:t>
            </a:r>
          </a:p>
        </p:txBody>
      </p:sp>
      <p:sp>
        <p:nvSpPr>
          <p:cNvPr id="3" name="Rectangle 2"/>
          <p:cNvSpPr/>
          <p:nvPr/>
        </p:nvSpPr>
        <p:spPr>
          <a:xfrm>
            <a:off x="467541" y="980730"/>
            <a:ext cx="8208916" cy="72009"/>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
        <p:nvSpPr>
          <p:cNvPr id="4" name="Rectangle 2"/>
          <p:cNvSpPr/>
          <p:nvPr/>
        </p:nvSpPr>
        <p:spPr>
          <a:xfrm>
            <a:off x="0" y="6770217"/>
            <a:ext cx="9144000" cy="87782"/>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Tree>
    <p:extLst>
      <p:ext uri="{BB962C8B-B14F-4D97-AF65-F5344CB8AC3E}">
        <p14:creationId xmlns:p14="http://schemas.microsoft.com/office/powerpoint/2010/main" val="328810881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24603" y="304796"/>
            <a:ext cx="2514600" cy="838203"/>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0"/>
              </a:spcBef>
              <a:spcAft>
                <a:spcPts val="0"/>
              </a:spcAft>
              <a:tabLst/>
              <a:defRPr lang="en-US" sz="2000" b="1" i="0" u="none" strike="noStrike" cap="none" spc="0" baseline="0">
                <a:solidFill>
                  <a:srgbClr val="77161A"/>
                </a:solidFill>
                <a:uFillTx/>
                <a:latin typeface="Arial"/>
              </a:defRPr>
            </a:lvl1pPr>
          </a:lstStyle>
          <a:p>
            <a:pPr lvl="0"/>
            <a:r>
              <a:rPr lang="en-US" dirty="0"/>
              <a:t>Click to edit Master title style</a:t>
            </a:r>
          </a:p>
        </p:txBody>
      </p:sp>
      <p:sp>
        <p:nvSpPr>
          <p:cNvPr id="3" name="Text Placeholder 2"/>
          <p:cNvSpPr txBox="1">
            <a:spLocks noGrp="1"/>
          </p:cNvSpPr>
          <p:nvPr>
            <p:ph type="body" sz="half" idx="2"/>
          </p:nvPr>
        </p:nvSpPr>
        <p:spPr>
          <a:xfrm>
            <a:off x="6324603" y="1219196"/>
            <a:ext cx="2514600" cy="4370036"/>
          </a:xfrm>
          <a:prstGeom prst="rect">
            <a:avLst/>
          </a:prstGeom>
          <a:noFill/>
          <a:ln>
            <a:noFill/>
          </a:ln>
        </p:spPr>
        <p:txBody>
          <a:bodyPr vert="horz" wrap="square" lIns="91440" tIns="45720" rIns="91440" bIns="45720" anchor="t" anchorCtr="0" compatLnSpc="1">
            <a:noAutofit/>
          </a:bodyPr>
          <a:lstStyle>
            <a:lvl1pPr marL="0" marR="0" lvl="0" indent="0" fontAlgn="auto">
              <a:lnSpc>
                <a:spcPts val="2200"/>
              </a:lnSpc>
              <a:spcBef>
                <a:spcPts val="600"/>
              </a:spcBef>
              <a:spcAft>
                <a:spcPts val="1000"/>
              </a:spcAft>
              <a:buNone/>
              <a:tabLst/>
              <a:defRPr lang="en-US" sz="1600" b="0" i="0" u="none" strike="noStrike" cap="none" spc="0" baseline="0">
                <a:solidFill>
                  <a:srgbClr val="77161A"/>
                </a:solidFill>
                <a:uFillTx/>
                <a:latin typeface="Arial" pitchFamily="34"/>
                <a:cs typeface="Arial" pitchFamily="34"/>
              </a:defRPr>
            </a:lvl1pPr>
          </a:lstStyle>
          <a:p>
            <a:pPr lvl="0"/>
            <a:r>
              <a:rPr lang="en-US" dirty="0"/>
              <a:t>Edit Master text styles</a:t>
            </a:r>
          </a:p>
        </p:txBody>
      </p:sp>
      <p:sp>
        <p:nvSpPr>
          <p:cNvPr id="4" name="Content Placeholder 11"/>
          <p:cNvSpPr txBox="1">
            <a:spLocks noGrp="1"/>
          </p:cNvSpPr>
          <p:nvPr>
            <p:ph idx="1"/>
          </p:nvPr>
        </p:nvSpPr>
        <p:spPr>
          <a:xfrm>
            <a:off x="304796" y="304796"/>
            <a:ext cx="5715000" cy="5284436"/>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SzPct val="76000"/>
              <a:buFont typeface="Arial" pitchFamily="34"/>
              <a:tabLst/>
              <a:defRPr lang="en-US" sz="2600" b="0" i="0" u="none" strike="noStrike" cap="none" spc="0" baseline="0">
                <a:solidFill>
                  <a:srgbClr val="213C47"/>
                </a:solidFill>
                <a:uFillTx/>
                <a:latin typeface="Arial" pitchFamily="34"/>
                <a:cs typeface="Arial" pitchFamily="34"/>
              </a:defRPr>
            </a:lvl1pPr>
            <a:lvl2pPr marL="548640" marR="0" lvl="1" indent="-274320" fontAlgn="auto">
              <a:lnSpc>
                <a:spcPct val="100000"/>
              </a:lnSpc>
              <a:spcAft>
                <a:spcPts val="0"/>
              </a:spcAft>
              <a:buSzPct val="76000"/>
              <a:buFont typeface="Arial" pitchFamily="34"/>
              <a:tabLst/>
              <a:defRPr lang="en-US" sz="2300" b="0" i="0" u="none" strike="noStrike" cap="none" spc="0" baseline="0">
                <a:solidFill>
                  <a:srgbClr val="77161A"/>
                </a:solidFill>
                <a:uFillTx/>
                <a:latin typeface="Arial"/>
              </a:defRPr>
            </a:lvl2pPr>
            <a:lvl3pPr marL="822960" marR="0" lvl="2" fontAlgn="auto">
              <a:lnSpc>
                <a:spcPct val="100000"/>
              </a:lnSpc>
              <a:spcAft>
                <a:spcPts val="0"/>
              </a:spcAft>
              <a:buSzPct val="76000"/>
              <a:buFont typeface="Arial" pitchFamily="34"/>
              <a:tabLst/>
              <a:defRPr lang="en-US" b="0" i="0" u="none" strike="noStrike" cap="none" spc="0" baseline="0">
                <a:solidFill>
                  <a:srgbClr val="009CDD"/>
                </a:solidFill>
                <a:uFillTx/>
                <a:latin typeface="Arial"/>
              </a:defRPr>
            </a:lvl3pPr>
            <a:lvl4pPr marL="1097280" marR="0" lvl="3" fontAlgn="auto">
              <a:lnSpc>
                <a:spcPct val="100000"/>
              </a:lnSpc>
              <a:spcBef>
                <a:spcPts val="400"/>
              </a:spcBef>
              <a:spcAft>
                <a:spcPts val="0"/>
              </a:spcAft>
              <a:buSzPct val="70000"/>
              <a:buFont typeface="Arial" pitchFamily="34"/>
              <a:tabLst/>
              <a:defRPr lang="en-US" b="0" i="0" u="none" strike="noStrike" cap="none" spc="0" baseline="0">
                <a:solidFill>
                  <a:srgbClr val="EF7D00"/>
                </a:solidFill>
                <a:uFillTx/>
                <a:latin typeface="Arial"/>
              </a:defRPr>
            </a:lvl4pPr>
            <a:lvl5pPr marL="1371600" marR="0" lvl="4" fontAlgn="auto">
              <a:lnSpc>
                <a:spcPct val="100000"/>
              </a:lnSpc>
              <a:spcBef>
                <a:spcPts val="300"/>
              </a:spcBef>
              <a:spcAft>
                <a:spcPts val="0"/>
              </a:spcAft>
              <a:buSzPct val="70000"/>
              <a:buFont typeface="Arial" pitchFamily="34"/>
              <a:tabLst/>
              <a:defRPr lang="en-US" sz="1600" b="0" i="0" u="none" strike="noStrike" cap="none" spc="0" baseline="0">
                <a:solidFill>
                  <a:srgbClr val="76B82A"/>
                </a:solidFill>
                <a:uFillTx/>
                <a:latin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277947"/>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467541" y="260649"/>
            <a:ext cx="8229600" cy="756318"/>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213C47"/>
                </a:solidFill>
                <a:uFillTx/>
                <a:latin typeface="Arial" pitchFamily="34"/>
                <a:cs typeface="Arial" pitchFamily="34"/>
              </a:defRPr>
            </a:lvl1pPr>
          </a:lstStyle>
          <a:p>
            <a:pPr lvl="0"/>
            <a:r>
              <a:rPr lang="en-US" dirty="0"/>
              <a:t>Click to edit Master title style</a:t>
            </a:r>
          </a:p>
        </p:txBody>
      </p:sp>
      <p:sp>
        <p:nvSpPr>
          <p:cNvPr id="3" name="Rectangle 2"/>
          <p:cNvSpPr/>
          <p:nvPr/>
        </p:nvSpPr>
        <p:spPr>
          <a:xfrm>
            <a:off x="467541" y="980730"/>
            <a:ext cx="8208916" cy="72009"/>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endParaRPr>
          </a:p>
        </p:txBody>
      </p:sp>
    </p:spTree>
    <p:extLst>
      <p:ext uri="{BB962C8B-B14F-4D97-AF65-F5344CB8AC3E}">
        <p14:creationId xmlns:p14="http://schemas.microsoft.com/office/powerpoint/2010/main" val="284671722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txBox="1">
            <a:spLocks noGrp="1"/>
          </p:cNvSpPr>
          <p:nvPr>
            <p:ph type="title"/>
          </p:nvPr>
        </p:nvSpPr>
        <p:spPr>
          <a:xfrm>
            <a:off x="467541" y="260649"/>
            <a:ext cx="8229600" cy="756318"/>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213C47"/>
                </a:solidFill>
                <a:uFillTx/>
                <a:latin typeface="Arial" pitchFamily="34"/>
                <a:cs typeface="Arial" pitchFamily="34"/>
              </a:defRPr>
            </a:lvl1pPr>
          </a:lstStyle>
          <a:p>
            <a:pPr lvl="0"/>
            <a:r>
              <a:rPr lang="en-US" dirty="0"/>
              <a:t>Click to edit Master title style</a:t>
            </a:r>
          </a:p>
        </p:txBody>
      </p:sp>
      <p:sp>
        <p:nvSpPr>
          <p:cNvPr id="4" name="Text Placeholder 4"/>
          <p:cNvSpPr txBox="1">
            <a:spLocks noGrp="1"/>
          </p:cNvSpPr>
          <p:nvPr>
            <p:ph type="body" sz="quarter" idx="4294967295"/>
          </p:nvPr>
        </p:nvSpPr>
        <p:spPr>
          <a:xfrm>
            <a:off x="468309" y="1268409"/>
            <a:ext cx="8207370" cy="4321170"/>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None/>
              <a:tabLst/>
              <a:defRPr lang="en-US" sz="2600" b="0" i="0" u="none" strike="noStrike" cap="none" spc="0" baseline="0">
                <a:solidFill>
                  <a:srgbClr val="77161A"/>
                </a:solidFill>
                <a:uFillTx/>
                <a:latin typeface="Arial" pitchFamily="34"/>
                <a:cs typeface="Arial" pitchFamily="34"/>
              </a:defRPr>
            </a:lvl1pPr>
          </a:lstStyle>
          <a:p>
            <a:pPr lvl="0"/>
            <a:r>
              <a:rPr lang="en-US" dirty="0"/>
              <a:t>Edit Master text styles</a:t>
            </a:r>
          </a:p>
        </p:txBody>
      </p:sp>
      <p:sp>
        <p:nvSpPr>
          <p:cNvPr id="5" name="Rectangle 4"/>
          <p:cNvSpPr/>
          <p:nvPr userDrawn="1"/>
        </p:nvSpPr>
        <p:spPr>
          <a:xfrm>
            <a:off x="488225" y="1041699"/>
            <a:ext cx="8208916" cy="72009"/>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endParaRPr>
          </a:p>
        </p:txBody>
      </p:sp>
    </p:spTree>
    <p:extLst>
      <p:ext uri="{BB962C8B-B14F-4D97-AF65-F5344CB8AC3E}">
        <p14:creationId xmlns:p14="http://schemas.microsoft.com/office/powerpoint/2010/main" val="1566856477"/>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28600"/>
            <a:ext cx="8229600" cy="914400"/>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213C47"/>
                </a:solidFill>
                <a:uFillTx/>
                <a:latin typeface="Arial" pitchFamily="34"/>
                <a:cs typeface="Arial" pitchFamily="34"/>
              </a:defRPr>
            </a:lvl1pPr>
          </a:lstStyle>
          <a:p>
            <a:pPr lvl="0"/>
            <a:r>
              <a:rPr lang="en-US"/>
              <a:t>Click to edit Master title style</a:t>
            </a:r>
          </a:p>
        </p:txBody>
      </p:sp>
      <p:sp>
        <p:nvSpPr>
          <p:cNvPr id="3" name="Content Placeholder 10"/>
          <p:cNvSpPr txBox="1">
            <a:spLocks noGrp="1"/>
          </p:cNvSpPr>
          <p:nvPr>
            <p:ph sz="quarter" idx="4294967295"/>
          </p:nvPr>
        </p:nvSpPr>
        <p:spPr>
          <a:xfrm>
            <a:off x="467541" y="1268757"/>
            <a:ext cx="8208916" cy="4320475"/>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None/>
              <a:tabLst/>
              <a:defRPr lang="en-US" sz="2600" b="0" i="0" u="none" strike="noStrike" cap="none" spc="0" baseline="0">
                <a:solidFill>
                  <a:srgbClr val="000000"/>
                </a:solidFill>
                <a:uFillTx/>
                <a:latin typeface="Arial" pitchFamily="34"/>
                <a:cs typeface="Arial" pitchFamily="34"/>
              </a:defRPr>
            </a:lvl1pPr>
          </a:lstStyle>
          <a:p>
            <a:pPr lvl="0"/>
            <a:r>
              <a:rPr lang="en-US"/>
              <a:t>Edit Master text styles</a:t>
            </a:r>
          </a:p>
        </p:txBody>
      </p:sp>
    </p:spTree>
    <p:extLst>
      <p:ext uri="{BB962C8B-B14F-4D97-AF65-F5344CB8AC3E}">
        <p14:creationId xmlns:p14="http://schemas.microsoft.com/office/powerpoint/2010/main" val="344564268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28600"/>
            <a:ext cx="8229600" cy="914400"/>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213C47"/>
                </a:solidFill>
                <a:uFillTx/>
                <a:latin typeface="Arial" pitchFamily="34"/>
                <a:cs typeface="Arial" pitchFamily="34"/>
              </a:defRPr>
            </a:lvl1pPr>
          </a:lstStyle>
          <a:p>
            <a:pPr lvl="0"/>
            <a:r>
              <a:rPr lang="en-US"/>
              <a:t>Click to edit Master title style</a:t>
            </a:r>
          </a:p>
        </p:txBody>
      </p:sp>
      <p:sp>
        <p:nvSpPr>
          <p:cNvPr id="3" name="Content Placeholder 10"/>
          <p:cNvSpPr txBox="1">
            <a:spLocks noGrp="1"/>
          </p:cNvSpPr>
          <p:nvPr>
            <p:ph sz="quarter" idx="4294967295"/>
          </p:nvPr>
        </p:nvSpPr>
        <p:spPr>
          <a:xfrm>
            <a:off x="4572000" y="1268757"/>
            <a:ext cx="4104458" cy="4320475"/>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None/>
              <a:tabLst/>
              <a:defRPr lang="en-US" sz="2600" b="0" i="0" u="none" strike="noStrike" cap="none" spc="0" baseline="0">
                <a:solidFill>
                  <a:srgbClr val="000000"/>
                </a:solidFill>
                <a:uFillTx/>
                <a:latin typeface="Arial" pitchFamily="34"/>
                <a:cs typeface="Arial" pitchFamily="34"/>
              </a:defRPr>
            </a:lvl1pPr>
          </a:lstStyle>
          <a:p>
            <a:pPr lvl="0"/>
            <a:r>
              <a:rPr lang="en-US"/>
              <a:t>Edit Master text styles</a:t>
            </a:r>
          </a:p>
        </p:txBody>
      </p:sp>
      <p:sp>
        <p:nvSpPr>
          <p:cNvPr id="4" name="Content Placeholder 10"/>
          <p:cNvSpPr txBox="1">
            <a:spLocks noGrp="1"/>
          </p:cNvSpPr>
          <p:nvPr>
            <p:ph sz="quarter" idx="4294967295"/>
          </p:nvPr>
        </p:nvSpPr>
        <p:spPr>
          <a:xfrm>
            <a:off x="467541" y="1268757"/>
            <a:ext cx="3960440" cy="4320475"/>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None/>
              <a:tabLst/>
              <a:defRPr lang="en-US" sz="2600" b="0" i="0" u="none" strike="noStrike" cap="none" spc="0" baseline="0">
                <a:solidFill>
                  <a:srgbClr val="000000"/>
                </a:solidFill>
                <a:uFillTx/>
                <a:latin typeface="Arial" pitchFamily="34"/>
                <a:cs typeface="Arial" pitchFamily="34"/>
              </a:defRPr>
            </a:lvl1pPr>
            <a:lvl2pPr marL="274320" marR="0" lvl="0" indent="-274320" fontAlgn="auto">
              <a:lnSpc>
                <a:spcPct val="100000"/>
              </a:lnSpc>
              <a:spcBef>
                <a:spcPts val="600"/>
              </a:spcBef>
              <a:spcAft>
                <a:spcPts val="0"/>
              </a:spcAft>
              <a:buNone/>
              <a:tabLst/>
              <a:defRPr lang="en-US" sz="2600" b="0" i="0" u="none" strike="noStrike" cap="none" spc="0" baseline="0">
                <a:solidFill>
                  <a:srgbClr val="000000"/>
                </a:solidFill>
                <a:uFillTx/>
                <a:latin typeface="Arial" pitchFamily="34"/>
                <a:cs typeface="Arial" pitchFamily="34"/>
              </a:defRPr>
            </a:lvl2pPr>
          </a:lstStyle>
          <a:p>
            <a:pPr lvl="0"/>
            <a:r>
              <a:rPr lang="en-US"/>
              <a:t>Text</a:t>
            </a:r>
          </a:p>
          <a:p>
            <a:pPr lvl="0"/>
            <a:endParaRPr lang="en-US"/>
          </a:p>
        </p:txBody>
      </p:sp>
    </p:spTree>
    <p:extLst>
      <p:ext uri="{BB962C8B-B14F-4D97-AF65-F5344CB8AC3E}">
        <p14:creationId xmlns:p14="http://schemas.microsoft.com/office/powerpoint/2010/main" val="48233126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2" name="Content Placeholder 10"/>
          <p:cNvSpPr txBox="1">
            <a:spLocks noGrp="1"/>
          </p:cNvSpPr>
          <p:nvPr>
            <p:ph sz="quarter" idx="4294967295"/>
          </p:nvPr>
        </p:nvSpPr>
        <p:spPr>
          <a:xfrm>
            <a:off x="467541" y="260649"/>
            <a:ext cx="8208916" cy="5328592"/>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None/>
              <a:tabLst/>
              <a:defRPr lang="en-US" sz="2600" b="0" i="0" u="none" strike="noStrike" cap="none" spc="0" baseline="0">
                <a:solidFill>
                  <a:srgbClr val="000000"/>
                </a:solidFill>
                <a:uFillTx/>
                <a:latin typeface="Arial" pitchFamily="34"/>
                <a:cs typeface="Arial" pitchFamily="34"/>
              </a:defRPr>
            </a:lvl1pPr>
          </a:lstStyle>
          <a:p>
            <a:pPr lvl="0"/>
            <a:r>
              <a:rPr lang="en-US"/>
              <a:t>Edit Master text styles</a:t>
            </a:r>
          </a:p>
        </p:txBody>
      </p:sp>
    </p:spTree>
    <p:extLst>
      <p:ext uri="{BB962C8B-B14F-4D97-AF65-F5344CB8AC3E}">
        <p14:creationId xmlns:p14="http://schemas.microsoft.com/office/powerpoint/2010/main" val="57445501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28600"/>
            <a:ext cx="8229600" cy="914400"/>
          </a:xfrm>
          <a:prstGeom prst="rect">
            <a:avLst/>
          </a:prstGeom>
          <a:noFill/>
          <a:ln>
            <a:noFill/>
          </a:ln>
        </p:spPr>
        <p:txBody>
          <a:bodyPr vert="horz" wrap="square" lIns="91440" tIns="45720" rIns="91440" bIns="45720" anchor="ctr"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77161A"/>
                </a:solidFill>
                <a:uFillTx/>
                <a:latin typeface="Arial" pitchFamily="34"/>
                <a:cs typeface="Arial" pitchFamily="34"/>
              </a:defRPr>
            </a:lvl1pPr>
          </a:lstStyle>
          <a:p>
            <a:pPr lvl="0"/>
            <a:r>
              <a:rPr lang="en-US" dirty="0"/>
              <a:t>Click to edit Master title style</a:t>
            </a:r>
          </a:p>
        </p:txBody>
      </p:sp>
      <p:sp>
        <p:nvSpPr>
          <p:cNvPr id="3" name="Text Placeholder 2"/>
          <p:cNvSpPr txBox="1">
            <a:spLocks noGrp="1"/>
          </p:cNvSpPr>
          <p:nvPr>
            <p:ph type="body" idx="1"/>
          </p:nvPr>
        </p:nvSpPr>
        <p:spPr>
          <a:xfrm>
            <a:off x="457200" y="1285875"/>
            <a:ext cx="4040184" cy="685800"/>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213C47"/>
                </a:solidFill>
                <a:uFillTx/>
                <a:latin typeface="Arial" pitchFamily="34"/>
                <a:cs typeface="Arial" pitchFamily="34"/>
              </a:defRPr>
            </a:lvl1pPr>
          </a:lstStyle>
          <a:p>
            <a:pPr lvl="0"/>
            <a:r>
              <a:rPr lang="en-US"/>
              <a:t>Edit Master text styles</a:t>
            </a:r>
          </a:p>
        </p:txBody>
      </p:sp>
      <p:sp>
        <p:nvSpPr>
          <p:cNvPr id="4" name="Text Placeholder 3"/>
          <p:cNvSpPr txBox="1">
            <a:spLocks noGrp="1"/>
          </p:cNvSpPr>
          <p:nvPr>
            <p:ph type="body" sz="quarter" idx="3"/>
          </p:nvPr>
        </p:nvSpPr>
        <p:spPr>
          <a:xfrm>
            <a:off x="4648196" y="1295403"/>
            <a:ext cx="4041776" cy="685800"/>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213C47"/>
                </a:solidFill>
                <a:uFillTx/>
                <a:latin typeface="Arial" pitchFamily="34"/>
                <a:cs typeface="Arial" pitchFamily="34"/>
              </a:defRPr>
            </a:lvl1pPr>
          </a:lstStyle>
          <a:p>
            <a:pPr lvl="0"/>
            <a:r>
              <a:rPr lang="en-US"/>
              <a:t>Edit Master text styles</a:t>
            </a:r>
          </a:p>
        </p:txBody>
      </p:sp>
      <p:sp>
        <p:nvSpPr>
          <p:cNvPr id="5" name="Content Placeholder 10"/>
          <p:cNvSpPr txBox="1">
            <a:spLocks noGrp="1"/>
          </p:cNvSpPr>
          <p:nvPr>
            <p:ph sz="half" idx="2"/>
          </p:nvPr>
        </p:nvSpPr>
        <p:spPr>
          <a:xfrm>
            <a:off x="457200" y="2133596"/>
            <a:ext cx="4038603" cy="3455636"/>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SzPct val="76000"/>
              <a:buFont typeface="Arial" pitchFamily="34"/>
              <a:tabLst/>
              <a:defRPr lang="en-US" sz="2600" b="0" i="0" u="none" strike="noStrike" cap="none" spc="0" baseline="0">
                <a:solidFill>
                  <a:srgbClr val="77161A"/>
                </a:solidFill>
                <a:uFillTx/>
                <a:latin typeface="Arial" pitchFamily="34"/>
                <a:cs typeface="Arial" pitchFamily="34"/>
              </a:defRPr>
            </a:lvl1pPr>
            <a:lvl2pPr marL="548640" marR="0" lvl="1" indent="-274320" fontAlgn="auto">
              <a:lnSpc>
                <a:spcPct val="100000"/>
              </a:lnSpc>
              <a:spcAft>
                <a:spcPts val="0"/>
              </a:spcAft>
              <a:buSzPct val="76000"/>
              <a:buFont typeface="Arial" pitchFamily="34"/>
              <a:tabLst/>
              <a:defRPr lang="en-US" sz="2300" b="0" i="0" u="none" strike="noStrike" cap="none" spc="0" baseline="0">
                <a:solidFill>
                  <a:srgbClr val="009CDD"/>
                </a:solidFill>
                <a:uFillTx/>
                <a:latin typeface="Arial"/>
              </a:defRPr>
            </a:lvl2pPr>
            <a:lvl3pPr marL="822960" marR="0" lvl="2" fontAlgn="auto">
              <a:lnSpc>
                <a:spcPct val="100000"/>
              </a:lnSpc>
              <a:spcAft>
                <a:spcPts val="0"/>
              </a:spcAft>
              <a:buSzPct val="76000"/>
              <a:buFont typeface="Arial" pitchFamily="34"/>
              <a:tabLst/>
              <a:defRPr lang="en-US" b="0" i="0" u="none" strike="noStrike" cap="none" spc="0" baseline="0">
                <a:solidFill>
                  <a:srgbClr val="920097"/>
                </a:solidFill>
                <a:uFillTx/>
                <a:latin typeface="Arial"/>
              </a:defRPr>
            </a:lvl3pPr>
            <a:lvl4pPr marL="1097280" marR="0" lvl="3" fontAlgn="auto">
              <a:lnSpc>
                <a:spcPct val="100000"/>
              </a:lnSpc>
              <a:spcBef>
                <a:spcPts val="400"/>
              </a:spcBef>
              <a:spcAft>
                <a:spcPts val="0"/>
              </a:spcAft>
              <a:buSzPct val="70000"/>
              <a:buFont typeface="Arial" pitchFamily="34"/>
              <a:tabLst/>
              <a:defRPr lang="en-US" b="0" i="0" u="none" strike="noStrike" cap="none" spc="0" baseline="0">
                <a:solidFill>
                  <a:srgbClr val="EF7D00"/>
                </a:solidFill>
                <a:uFillTx/>
                <a:latin typeface="Arial"/>
              </a:defRPr>
            </a:lvl4pPr>
            <a:lvl5pPr marL="1371600" marR="0" lvl="4" fontAlgn="auto">
              <a:lnSpc>
                <a:spcPct val="100000"/>
              </a:lnSpc>
              <a:spcBef>
                <a:spcPts val="300"/>
              </a:spcBef>
              <a:spcAft>
                <a:spcPts val="0"/>
              </a:spcAft>
              <a:buSzPct val="70000"/>
              <a:buFont typeface="Arial" pitchFamily="34"/>
              <a:tabLst/>
              <a:defRPr lang="en-US" sz="1600" b="0" i="0" u="none" strike="noStrike" cap="none" spc="0" baseline="0">
                <a:solidFill>
                  <a:srgbClr val="76B82A"/>
                </a:solidFill>
                <a:uFillTx/>
                <a:latin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2"/>
          <p:cNvSpPr txBox="1">
            <a:spLocks noGrp="1"/>
          </p:cNvSpPr>
          <p:nvPr>
            <p:ph sz="quarter" idx="4"/>
          </p:nvPr>
        </p:nvSpPr>
        <p:spPr>
          <a:xfrm>
            <a:off x="4648196" y="2133596"/>
            <a:ext cx="4038603" cy="3455636"/>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SzPct val="76000"/>
              <a:buFont typeface="Arial" pitchFamily="34"/>
              <a:tabLst/>
              <a:defRPr lang="en-US" sz="2600" b="0" i="0" u="none" strike="noStrike" cap="none" spc="0" baseline="0">
                <a:solidFill>
                  <a:srgbClr val="77161A"/>
                </a:solidFill>
                <a:uFillTx/>
                <a:latin typeface="Arial" pitchFamily="34"/>
                <a:cs typeface="Arial" pitchFamily="34"/>
              </a:defRPr>
            </a:lvl1pPr>
            <a:lvl2pPr marL="548640" marR="0" lvl="1" indent="-274320" fontAlgn="auto">
              <a:lnSpc>
                <a:spcPct val="100000"/>
              </a:lnSpc>
              <a:spcAft>
                <a:spcPts val="0"/>
              </a:spcAft>
              <a:buSzPct val="76000"/>
              <a:buFont typeface="Arial" pitchFamily="34"/>
              <a:tabLst/>
              <a:defRPr lang="en-US" sz="2300" b="0" i="0" u="none" strike="noStrike" cap="none" spc="0" baseline="0">
                <a:solidFill>
                  <a:srgbClr val="009CDD"/>
                </a:solidFill>
                <a:uFillTx/>
                <a:latin typeface="Arial"/>
              </a:defRPr>
            </a:lvl2pPr>
            <a:lvl3pPr marL="822960" marR="0" lvl="2" fontAlgn="auto">
              <a:lnSpc>
                <a:spcPct val="100000"/>
              </a:lnSpc>
              <a:spcAft>
                <a:spcPts val="0"/>
              </a:spcAft>
              <a:buSzPct val="76000"/>
              <a:buFont typeface="Arial" pitchFamily="34"/>
              <a:tabLst/>
              <a:defRPr lang="en-US" b="0" i="0" u="none" strike="noStrike" cap="none" spc="0" baseline="0">
                <a:solidFill>
                  <a:srgbClr val="920097"/>
                </a:solidFill>
                <a:uFillTx/>
                <a:latin typeface="Arial"/>
              </a:defRPr>
            </a:lvl3pPr>
            <a:lvl4pPr marL="1097280" marR="0" lvl="3" fontAlgn="auto">
              <a:lnSpc>
                <a:spcPct val="100000"/>
              </a:lnSpc>
              <a:spcBef>
                <a:spcPts val="400"/>
              </a:spcBef>
              <a:spcAft>
                <a:spcPts val="0"/>
              </a:spcAft>
              <a:buSzPct val="70000"/>
              <a:buFont typeface="Arial" pitchFamily="34"/>
              <a:tabLst/>
              <a:defRPr lang="en-US" b="0" i="0" u="none" strike="noStrike" cap="none" spc="0" baseline="0">
                <a:solidFill>
                  <a:srgbClr val="EF7D00"/>
                </a:solidFill>
                <a:uFillTx/>
                <a:latin typeface="Arial"/>
              </a:defRPr>
            </a:lvl4pPr>
            <a:lvl5pPr marL="1371600" marR="0" lvl="4" fontAlgn="auto">
              <a:lnSpc>
                <a:spcPct val="100000"/>
              </a:lnSpc>
              <a:spcBef>
                <a:spcPts val="300"/>
              </a:spcBef>
              <a:spcAft>
                <a:spcPts val="0"/>
              </a:spcAft>
              <a:buSzPct val="70000"/>
              <a:buFont typeface="Arial" pitchFamily="34"/>
              <a:tabLst/>
              <a:defRPr lang="en-US" sz="1600" b="0" i="0" u="none" strike="noStrike" cap="none" spc="0" baseline="0">
                <a:solidFill>
                  <a:srgbClr val="76B82A"/>
                </a:solidFill>
                <a:uFillTx/>
                <a:latin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658229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323523" y="260649"/>
            <a:ext cx="8496943" cy="914400"/>
          </a:xfrm>
          <a:prstGeom prst="rect">
            <a:avLst/>
          </a:prstGeom>
          <a:noFill/>
          <a:ln>
            <a:noFill/>
          </a:ln>
        </p:spPr>
        <p:txBody>
          <a:bodyPr vert="horz" wrap="square" lIns="91440" tIns="45720" rIns="91440" bIns="45720" anchor="ctr"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213C47"/>
                </a:solidFill>
                <a:uFillTx/>
                <a:latin typeface="Arial" pitchFamily="34"/>
                <a:cs typeface="Arial" pitchFamily="34"/>
              </a:defRPr>
            </a:lvl1pPr>
          </a:lstStyle>
          <a:p>
            <a:pPr lvl="0"/>
            <a:r>
              <a:rPr lang="en-US"/>
              <a:t>Click to edit Master title style</a:t>
            </a:r>
          </a:p>
        </p:txBody>
      </p:sp>
      <p:sp>
        <p:nvSpPr>
          <p:cNvPr id="3" name="Text Placeholder 2"/>
          <p:cNvSpPr txBox="1">
            <a:spLocks noGrp="1"/>
          </p:cNvSpPr>
          <p:nvPr>
            <p:ph type="body" sz="quarter" idx="4294967295"/>
          </p:nvPr>
        </p:nvSpPr>
        <p:spPr>
          <a:xfrm>
            <a:off x="323523" y="1268757"/>
            <a:ext cx="4176467" cy="685800"/>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77161A"/>
                </a:solidFill>
                <a:uFillTx/>
                <a:latin typeface="Arial" pitchFamily="34"/>
                <a:cs typeface="Arial" pitchFamily="34"/>
              </a:defRPr>
            </a:lvl1pPr>
          </a:lstStyle>
          <a:p>
            <a:pPr lvl="0"/>
            <a:r>
              <a:rPr lang="en-US" dirty="0"/>
              <a:t>Title</a:t>
            </a:r>
          </a:p>
        </p:txBody>
      </p:sp>
      <p:sp>
        <p:nvSpPr>
          <p:cNvPr id="4" name="Text Placeholder 3"/>
          <p:cNvSpPr txBox="1">
            <a:spLocks noGrp="1"/>
          </p:cNvSpPr>
          <p:nvPr>
            <p:ph type="body" sz="quarter" idx="4294967295"/>
          </p:nvPr>
        </p:nvSpPr>
        <p:spPr>
          <a:xfrm>
            <a:off x="4644009" y="1268757"/>
            <a:ext cx="4176467" cy="685800"/>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77161A"/>
                </a:solidFill>
                <a:uFillTx/>
                <a:latin typeface="Arial" pitchFamily="34"/>
                <a:cs typeface="Arial" pitchFamily="34"/>
              </a:defRPr>
            </a:lvl1pPr>
          </a:lstStyle>
          <a:p>
            <a:pPr lvl="0"/>
            <a:r>
              <a:rPr lang="en-US" dirty="0"/>
              <a:t>Title</a:t>
            </a:r>
          </a:p>
        </p:txBody>
      </p:sp>
      <p:sp>
        <p:nvSpPr>
          <p:cNvPr id="5" name="Picture Placeholder 7"/>
          <p:cNvSpPr txBox="1">
            <a:spLocks noGrp="1"/>
          </p:cNvSpPr>
          <p:nvPr>
            <p:ph type="pic" sz="quarter" idx="4294967295"/>
          </p:nvPr>
        </p:nvSpPr>
        <p:spPr>
          <a:xfrm>
            <a:off x="4644009" y="2132856"/>
            <a:ext cx="4176714" cy="3384551"/>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Clr>
                <a:srgbClr val="D60F3C"/>
              </a:buClr>
              <a:buSzPct val="76000"/>
              <a:buFont typeface="Wingdings 3"/>
              <a:buChar char=""/>
              <a:tabLst/>
              <a:defRPr lang="en-US" sz="2600" b="0" i="0" u="none" strike="noStrike" cap="none" spc="0" baseline="0">
                <a:solidFill>
                  <a:srgbClr val="000000"/>
                </a:solidFill>
                <a:uFillTx/>
                <a:latin typeface="Arial" pitchFamily="34"/>
                <a:cs typeface="Arial" pitchFamily="34"/>
              </a:defRPr>
            </a:lvl1pPr>
          </a:lstStyle>
          <a:p>
            <a:pPr lvl="0"/>
            <a:r>
              <a:rPr lang="en-US" dirty="0"/>
              <a:t>Click icon to add picture</a:t>
            </a:r>
            <a:endParaRPr lang="en-GB" dirty="0"/>
          </a:p>
        </p:txBody>
      </p:sp>
      <p:sp>
        <p:nvSpPr>
          <p:cNvPr id="6" name="Picture Placeholder 7"/>
          <p:cNvSpPr txBox="1">
            <a:spLocks noGrp="1"/>
          </p:cNvSpPr>
          <p:nvPr>
            <p:ph type="pic" sz="quarter" idx="4294967295"/>
          </p:nvPr>
        </p:nvSpPr>
        <p:spPr>
          <a:xfrm>
            <a:off x="323523" y="2132856"/>
            <a:ext cx="4176714" cy="3384551"/>
          </a:xfrm>
          <a:prstGeom prst="rect">
            <a:avLst/>
          </a:prstGeom>
          <a:noFill/>
          <a:ln>
            <a:noFill/>
          </a:ln>
        </p:spPr>
        <p:txBody>
          <a:bodyPr vert="horz" wrap="square" lIns="91440" tIns="45720" rIns="91440" bIns="45720" anchor="t" anchorCtr="0" compatLnSpc="1">
            <a:noAutofit/>
          </a:bodyPr>
          <a:lstStyle>
            <a:lvl1pPr marL="274320" marR="0" lvl="0" indent="-274320" fontAlgn="auto">
              <a:lnSpc>
                <a:spcPct val="100000"/>
              </a:lnSpc>
              <a:spcBef>
                <a:spcPts val="600"/>
              </a:spcBef>
              <a:spcAft>
                <a:spcPts val="0"/>
              </a:spcAft>
              <a:buClr>
                <a:srgbClr val="D60F3C"/>
              </a:buClr>
              <a:buSzPct val="76000"/>
              <a:buFont typeface="Wingdings 3"/>
              <a:buChar char=""/>
              <a:tabLst/>
              <a:defRPr lang="en-US" sz="2600" b="0" i="0" u="none" strike="noStrike" cap="none" spc="0" baseline="0">
                <a:solidFill>
                  <a:srgbClr val="000000"/>
                </a:solidFill>
                <a:uFillTx/>
                <a:latin typeface="Arial" pitchFamily="34"/>
                <a:cs typeface="Arial" pitchFamily="34"/>
              </a:defRPr>
            </a:lvl1pPr>
          </a:lstStyle>
          <a:p>
            <a:pPr lvl="0"/>
            <a:r>
              <a:rPr lang="en-US"/>
              <a:t>Click icon to add picture</a:t>
            </a:r>
            <a:endParaRPr lang="en-GB"/>
          </a:p>
        </p:txBody>
      </p:sp>
    </p:spTree>
    <p:extLst>
      <p:ext uri="{BB962C8B-B14F-4D97-AF65-F5344CB8AC3E}">
        <p14:creationId xmlns:p14="http://schemas.microsoft.com/office/powerpoint/2010/main" val="152145403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Different title colour">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28600"/>
            <a:ext cx="8229600" cy="914400"/>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4000" b="0" i="0" u="none" strike="noStrike" cap="none" spc="0" baseline="0">
                <a:solidFill>
                  <a:srgbClr val="77161A"/>
                </a:solidFill>
                <a:uFillTx/>
                <a:latin typeface="Arial" pitchFamily="34"/>
                <a:cs typeface="Arial" pitchFamily="34"/>
              </a:defRPr>
            </a:lvl1pPr>
          </a:lstStyle>
          <a:p>
            <a:pPr lvl="0"/>
            <a:r>
              <a:rPr lang="en-US" dirty="0"/>
              <a:t>Click to edit Master title style</a:t>
            </a:r>
          </a:p>
        </p:txBody>
      </p:sp>
      <p:sp>
        <p:nvSpPr>
          <p:cNvPr id="3" name="Rectangle 2"/>
          <p:cNvSpPr/>
          <p:nvPr/>
        </p:nvSpPr>
        <p:spPr>
          <a:xfrm>
            <a:off x="467541" y="980730"/>
            <a:ext cx="8208916" cy="72009"/>
          </a:xfrm>
          <a:prstGeom prst="rect">
            <a:avLst/>
          </a:prstGeom>
          <a:solidFill>
            <a:srgbClr val="213C4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Tree>
    <p:extLst>
      <p:ext uri="{BB962C8B-B14F-4D97-AF65-F5344CB8AC3E}">
        <p14:creationId xmlns:p14="http://schemas.microsoft.com/office/powerpoint/2010/main" val="146849481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p:nvPr/>
        </p:nvSpPr>
        <p:spPr>
          <a:xfrm>
            <a:off x="795601" y="1916829"/>
            <a:ext cx="7699376" cy="2544766"/>
          </a:xfrm>
          <a:prstGeom prst="rect">
            <a:avLst/>
          </a:prstGeom>
          <a:noFill/>
          <a:ln cap="flat">
            <a:noFill/>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500" b="0" i="0" u="none" strike="noStrike" kern="0" cap="none" spc="0" baseline="0">
              <a:solidFill>
                <a:srgbClr val="213C47"/>
              </a:solidFill>
              <a:uFillTx/>
              <a:latin typeface="Arial" pitchFamily="34"/>
              <a:cs typeface="Arial" pitchFamily="34"/>
            </a:endParaRPr>
          </a:p>
        </p:txBody>
      </p:sp>
      <p:sp>
        <p:nvSpPr>
          <p:cNvPr id="3" name="Rectangle 2"/>
          <p:cNvSpPr/>
          <p:nvPr/>
        </p:nvSpPr>
        <p:spPr>
          <a:xfrm>
            <a:off x="0" y="6770217"/>
            <a:ext cx="9144000" cy="87782"/>
          </a:xfrm>
          <a:prstGeom prst="rect">
            <a:avLst/>
          </a:prstGeom>
          <a:solidFill>
            <a:srgbClr val="7716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pic>
        <p:nvPicPr>
          <p:cNvPr id="5" name="Picture 4"/>
          <p:cNvPicPr>
            <a:picLocks noChangeAspect="1"/>
          </p:cNvPicPr>
          <p:nvPr userDrawn="1"/>
        </p:nvPicPr>
        <p:blipFill>
          <a:blip r:embed="rId16" cstate="print"/>
          <a:stretch>
            <a:fillRect/>
          </a:stretch>
        </p:blipFill>
        <p:spPr>
          <a:xfrm>
            <a:off x="6208779" y="5614375"/>
            <a:ext cx="2286198" cy="93276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3D16645-5FB2-4BC5-B42C-A75AEC1ABA5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803186" y="643466"/>
            <a:ext cx="3518891" cy="5571067"/>
          </a:xfrm>
          <a:prstGeom prst="rect">
            <a:avLst/>
          </a:prstGeom>
          <a:noFill/>
        </p:spPr>
      </p:pic>
    </p:spTree>
    <p:extLst>
      <p:ext uri="{BB962C8B-B14F-4D97-AF65-F5344CB8AC3E}">
        <p14:creationId xmlns:p14="http://schemas.microsoft.com/office/powerpoint/2010/main" val="245767257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8BBEB-CDA2-4EE5-90BB-BB62A6F94E94}"/>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a:lnSpc>
                <a:spcPct val="90000"/>
              </a:lnSpc>
              <a:spcBef>
                <a:spcPct val="0"/>
              </a:spcBef>
            </a:pPr>
            <a:r>
              <a:rPr lang="en-US" sz="4400" kern="1200" dirty="0">
                <a:solidFill>
                  <a:srgbClr val="FFFFFF"/>
                </a:solidFill>
                <a:latin typeface="+mj-lt"/>
                <a:ea typeface="+mj-ea"/>
                <a:cs typeface="+mj-cs"/>
              </a:rPr>
              <a:t>SEE</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JUDGE</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ACT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781CE52-80C6-465A-8D2C-4632F6E10238}"/>
              </a:ext>
            </a:extLst>
          </p:cNvPr>
          <p:cNvSpPr>
            <a:spLocks noGrp="1"/>
          </p:cNvSpPr>
          <p:nvPr>
            <p:ph type="body" sz="quarter" idx="4294967295"/>
          </p:nvPr>
        </p:nvSpPr>
        <p:spPr>
          <a:xfrm>
            <a:off x="3335481" y="591344"/>
            <a:ext cx="5179868" cy="5585619"/>
          </a:xfrm>
        </p:spPr>
        <p:txBody>
          <a:bodyPr vert="horz" lIns="91440" tIns="45720" rIns="91440" bIns="45720" rtlCol="0" anchor="ctr">
            <a:normAutofit/>
          </a:bodyPr>
          <a:lstStyle/>
          <a:p>
            <a:r>
              <a:rPr lang="en-US" sz="2600" b="1" dirty="0"/>
              <a:t>SEE</a:t>
            </a:r>
            <a:r>
              <a:rPr lang="en-US" sz="2600" dirty="0"/>
              <a:t>. What do you see in </a:t>
            </a:r>
            <a:r>
              <a:rPr lang="en-US" sz="2600"/>
              <a:t>the photographs? </a:t>
            </a:r>
            <a:r>
              <a:rPr lang="en-US" sz="2600" dirty="0"/>
              <a:t>Look closely. What moves you, angers you, gives you any hope? Why do you think what you see is like this?</a:t>
            </a:r>
          </a:p>
          <a:p>
            <a:r>
              <a:rPr lang="en-US" sz="2600" b="1" dirty="0"/>
              <a:t>JUDGE</a:t>
            </a:r>
            <a:r>
              <a:rPr lang="en-US" sz="2600" dirty="0"/>
              <a:t>. What does the Gospel tell us about scenes like this? What would Jesus say about this? What is part of God’s plan and what is not?</a:t>
            </a:r>
          </a:p>
          <a:p>
            <a:r>
              <a:rPr lang="en-US" sz="2600" b="1" dirty="0"/>
              <a:t>ACT</a:t>
            </a:r>
            <a:r>
              <a:rPr lang="en-US" sz="2600" dirty="0"/>
              <a:t>. What can we do about poverty, at home, in other countries? What difference can we make?</a:t>
            </a:r>
          </a:p>
          <a:p>
            <a:endParaRPr lang="en-US" sz="2600" dirty="0"/>
          </a:p>
        </p:txBody>
      </p:sp>
    </p:spTree>
    <p:extLst>
      <p:ext uri="{BB962C8B-B14F-4D97-AF65-F5344CB8AC3E}">
        <p14:creationId xmlns:p14="http://schemas.microsoft.com/office/powerpoint/2010/main" val="411407138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649-813E-47BB-A59F-C90EA12749F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A665BBF-1E09-449F-A4FB-EF76BF64144B}"/>
              </a:ext>
            </a:extLst>
          </p:cNvPr>
          <p:cNvSpPr>
            <a:spLocks noGrp="1"/>
          </p:cNvSpPr>
          <p:nvPr>
            <p:ph type="body" sz="quarter" idx="4294967295"/>
          </p:nvPr>
        </p:nvSpPr>
        <p:spPr>
          <a:xfrm>
            <a:off x="468309" y="1268409"/>
            <a:ext cx="8207370" cy="4321170"/>
          </a:xfrm>
          <a:prstGeom prst="rect">
            <a:avLst/>
          </a:prstGeom>
        </p:spPr>
        <p:txBody>
          <a:bodyPr/>
          <a:lstStyle/>
          <a:p>
            <a:pPr marL="457200" indent="-457200">
              <a:buFont typeface="Arial" panose="020B0604020202020204" pitchFamily="34" charset="0"/>
              <a:buChar char="•"/>
            </a:pPr>
            <a:endParaRPr lang="en-GB" dirty="0"/>
          </a:p>
          <a:p>
            <a:pPr marL="0" indent="0" algn="ctr">
              <a:buNone/>
            </a:pPr>
            <a:endParaRPr lang="en-GB" sz="2400" dirty="0">
              <a:latin typeface="Corbel" panose="020B0503020204020204" pitchFamily="34" charset="0"/>
            </a:endParaRPr>
          </a:p>
          <a:p>
            <a:pPr marL="0" indent="0" algn="ctr">
              <a:buNone/>
            </a:pPr>
            <a:r>
              <a:rPr lang="en-GB" sz="2400" dirty="0">
                <a:latin typeface="Corbel" panose="020B0503020204020204" pitchFamily="34" charset="0"/>
              </a:rPr>
              <a:t>The following photographs, taken using a drone by the photographer Johnny Miller, have been used with permission.</a:t>
            </a:r>
          </a:p>
          <a:p>
            <a:pPr algn="ctr"/>
            <a:endParaRPr lang="en-GB" dirty="0">
              <a:latin typeface="Corbel" panose="020B0503020204020204" pitchFamily="34" charset="0"/>
            </a:endParaRPr>
          </a:p>
          <a:p>
            <a:pPr marL="0" indent="0" algn="ctr">
              <a:buNone/>
            </a:pPr>
            <a:r>
              <a:rPr lang="en-GB" sz="2400" dirty="0">
                <a:latin typeface="Corbel" panose="020B0503020204020204" pitchFamily="34" charset="0"/>
              </a:rPr>
              <a:t>For more information, please visit: https://unequalscenes.com/</a:t>
            </a:r>
          </a:p>
        </p:txBody>
      </p:sp>
    </p:spTree>
    <p:extLst>
      <p:ext uri="{BB962C8B-B14F-4D97-AF65-F5344CB8AC3E}">
        <p14:creationId xmlns:p14="http://schemas.microsoft.com/office/powerpoint/2010/main" val="178308411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a:extLst>
              <a:ext uri="{FF2B5EF4-FFF2-40B4-BE49-F238E27FC236}">
                <a16:creationId xmlns:a16="http://schemas.microsoft.com/office/drawing/2014/main" id="{E735B252-4356-4DA9-AC80-8269C55C0D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0" r="1965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668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5FC41B8-07B1-441D-97C9-02F2781E983E}"/>
              </a:ext>
            </a:extLst>
          </p:cNvPr>
          <p:cNvPicPr>
            <a:picLocks noChangeAspect="1"/>
          </p:cNvPicPr>
          <p:nvPr/>
        </p:nvPicPr>
        <p:blipFill rotWithShape="1">
          <a:blip r:embed="rId2"/>
          <a:srcRect r="23653"/>
          <a:stretch/>
        </p:blipFill>
        <p:spPr>
          <a:xfrm>
            <a:off x="20" y="1282"/>
            <a:ext cx="9143980" cy="6856718"/>
          </a:xfrm>
          <a:prstGeom prst="rect">
            <a:avLst/>
          </a:prstGeom>
        </p:spPr>
      </p:pic>
    </p:spTree>
    <p:extLst>
      <p:ext uri="{BB962C8B-B14F-4D97-AF65-F5344CB8AC3E}">
        <p14:creationId xmlns:p14="http://schemas.microsoft.com/office/powerpoint/2010/main" val="116539279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8616B19-A58E-47E1-A08E-614F2F6374A8}"/>
              </a:ext>
            </a:extLst>
          </p:cNvPr>
          <p:cNvPicPr>
            <a:picLocks noChangeAspect="1"/>
          </p:cNvPicPr>
          <p:nvPr/>
        </p:nvPicPr>
        <p:blipFill rotWithShape="1">
          <a:blip r:embed="rId2"/>
          <a:srcRect l="10983" r="2" b="2"/>
          <a:stretch/>
        </p:blipFill>
        <p:spPr>
          <a:xfrm>
            <a:off x="20" y="1282"/>
            <a:ext cx="9143980" cy="6856718"/>
          </a:xfrm>
          <a:prstGeom prst="rect">
            <a:avLst/>
          </a:prstGeom>
        </p:spPr>
      </p:pic>
    </p:spTree>
    <p:extLst>
      <p:ext uri="{BB962C8B-B14F-4D97-AF65-F5344CB8AC3E}">
        <p14:creationId xmlns:p14="http://schemas.microsoft.com/office/powerpoint/2010/main" val="62577630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4719-EB38-4DB2-BF70-D35B1E76354B}"/>
              </a:ext>
            </a:extLst>
          </p:cNvPr>
          <p:cNvSpPr>
            <a:spLocks noGrp="1"/>
          </p:cNvSpPr>
          <p:nvPr>
            <p:ph type="title"/>
          </p:nvPr>
        </p:nvSpPr>
        <p:spPr/>
        <p:txBody>
          <a:bodyPr/>
          <a:lstStyle/>
          <a:p>
            <a:r>
              <a:rPr lang="en-GB" b="1" dirty="0">
                <a:latin typeface="Corbel" panose="020B0503020204020204" pitchFamily="34" charset="0"/>
              </a:rPr>
              <a:t>Bidding prayers</a:t>
            </a:r>
          </a:p>
        </p:txBody>
      </p:sp>
      <p:sp>
        <p:nvSpPr>
          <p:cNvPr id="3" name="Text Placeholder 2">
            <a:extLst>
              <a:ext uri="{FF2B5EF4-FFF2-40B4-BE49-F238E27FC236}">
                <a16:creationId xmlns:a16="http://schemas.microsoft.com/office/drawing/2014/main" id="{13FED032-E0E9-442C-B94B-952A974A0696}"/>
              </a:ext>
            </a:extLst>
          </p:cNvPr>
          <p:cNvSpPr>
            <a:spLocks noGrp="1"/>
          </p:cNvSpPr>
          <p:nvPr>
            <p:ph type="body" sz="quarter" idx="4294967295"/>
          </p:nvPr>
        </p:nvSpPr>
        <p:spPr>
          <a:xfrm>
            <a:off x="468309" y="1268409"/>
            <a:ext cx="8207370" cy="4321170"/>
          </a:xfrm>
          <a:prstGeom prst="rect">
            <a:avLst/>
          </a:prstGeom>
        </p:spPr>
        <p:txBody>
          <a:bodyPr/>
          <a:lstStyle/>
          <a:p>
            <a:pPr marL="457200" indent="-457200">
              <a:buFont typeface="Wingdings" panose="05000000000000000000" pitchFamily="2" charset="2"/>
              <a:buChar char="v"/>
            </a:pPr>
            <a:endParaRPr lang="en-GB" dirty="0"/>
          </a:p>
          <a:p>
            <a:pPr marL="457200" indent="-457200">
              <a:buFont typeface="Wingdings" panose="05000000000000000000" pitchFamily="2" charset="2"/>
              <a:buChar char="v"/>
            </a:pPr>
            <a:r>
              <a:rPr lang="en-GB" dirty="0">
                <a:latin typeface="Corbel" panose="020B0503020204020204" pitchFamily="34" charset="0"/>
              </a:rPr>
              <a:t>Lord, we pray for Pope Francis, that he may have the strength and courage to lead the Church and continue to be a voice for the voiceless, a friend to the poor. Lord in your mercy: </a:t>
            </a:r>
            <a:r>
              <a:rPr lang="en-GB" b="1" i="1" dirty="0">
                <a:latin typeface="Corbel" panose="020B0503020204020204" pitchFamily="34" charset="0"/>
              </a:rPr>
              <a:t>hear our prayer</a:t>
            </a:r>
            <a:r>
              <a:rPr lang="en-GB" dirty="0">
                <a:latin typeface="Corbel" panose="020B0503020204020204" pitchFamily="34" charset="0"/>
              </a:rPr>
              <a:t>.</a:t>
            </a:r>
          </a:p>
          <a:p>
            <a:pPr marL="457200" indent="-457200">
              <a:buFont typeface="Wingdings" panose="05000000000000000000" pitchFamily="2" charset="2"/>
              <a:buChar char="v"/>
            </a:pPr>
            <a:r>
              <a:rPr lang="en-GB" dirty="0">
                <a:solidFill>
                  <a:schemeClr val="tx1"/>
                </a:solidFill>
                <a:latin typeface="Corbel" panose="020B0503020204020204" pitchFamily="34" charset="0"/>
              </a:rPr>
              <a:t>Lord, we pray for our political leaders, that they will be motivated by compassion and justice </a:t>
            </a:r>
            <a:r>
              <a:rPr lang="en-GB" dirty="0">
                <a:latin typeface="Corbel" panose="020B0503020204020204" pitchFamily="34" charset="0"/>
              </a:rPr>
              <a:t>so </a:t>
            </a:r>
            <a:r>
              <a:rPr lang="en-GB" dirty="0">
                <a:solidFill>
                  <a:schemeClr val="tx1"/>
                </a:solidFill>
                <a:latin typeface="Corbel" panose="020B0503020204020204" pitchFamily="34" charset="0"/>
              </a:rPr>
              <a:t>that their decisions </a:t>
            </a:r>
            <a:r>
              <a:rPr lang="en-GB" dirty="0">
                <a:latin typeface="Corbel" panose="020B0503020204020204" pitchFamily="34" charset="0"/>
              </a:rPr>
              <a:t>contribute to the flourishing of </a:t>
            </a:r>
            <a:r>
              <a:rPr lang="en-GB" dirty="0">
                <a:solidFill>
                  <a:schemeClr val="tx1"/>
                </a:solidFill>
                <a:latin typeface="Corbel" panose="020B0503020204020204" pitchFamily="34" charset="0"/>
              </a:rPr>
              <a:t>those who are poor </a:t>
            </a:r>
            <a:r>
              <a:rPr lang="en-GB">
                <a:solidFill>
                  <a:schemeClr val="tx1"/>
                </a:solidFill>
                <a:latin typeface="Corbel" panose="020B0503020204020204" pitchFamily="34" charset="0"/>
              </a:rPr>
              <a:t>and vulnerable. </a:t>
            </a:r>
            <a:r>
              <a:rPr lang="en-GB" dirty="0">
                <a:solidFill>
                  <a:schemeClr val="tx1"/>
                </a:solidFill>
                <a:latin typeface="Corbel" panose="020B0503020204020204" pitchFamily="34" charset="0"/>
              </a:rPr>
              <a:t>Lord in your mercy: </a:t>
            </a:r>
            <a:r>
              <a:rPr lang="en-GB" b="1" i="1" dirty="0">
                <a:solidFill>
                  <a:schemeClr val="tx1"/>
                </a:solidFill>
                <a:latin typeface="Corbel" panose="020B0503020204020204" pitchFamily="34" charset="0"/>
              </a:rPr>
              <a:t>hear our prayer.</a:t>
            </a:r>
          </a:p>
        </p:txBody>
      </p:sp>
    </p:spTree>
    <p:extLst>
      <p:ext uri="{BB962C8B-B14F-4D97-AF65-F5344CB8AC3E}">
        <p14:creationId xmlns:p14="http://schemas.microsoft.com/office/powerpoint/2010/main" val="245517407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D910-ACFE-44CD-98F7-3CBB6A158172}"/>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9C389AE3-18B4-4889-AEFD-C970F3CDBFC0}"/>
              </a:ext>
            </a:extLst>
          </p:cNvPr>
          <p:cNvSpPr>
            <a:spLocks noGrp="1"/>
          </p:cNvSpPr>
          <p:nvPr>
            <p:ph type="body" sz="quarter" idx="4294967295"/>
          </p:nvPr>
        </p:nvSpPr>
        <p:spPr>
          <a:xfrm>
            <a:off x="468309" y="863284"/>
            <a:ext cx="8207370" cy="4726295"/>
          </a:xfrm>
          <a:prstGeom prst="rect">
            <a:avLst/>
          </a:prstGeom>
        </p:spPr>
        <p:txBody>
          <a:bodyPr/>
          <a:lstStyle/>
          <a:p>
            <a:pPr>
              <a:buFont typeface="Wingdings" panose="05000000000000000000" pitchFamily="2" charset="2"/>
              <a:buChar char="v"/>
            </a:pPr>
            <a:endParaRPr lang="en-GB" dirty="0"/>
          </a:p>
          <a:p>
            <a:pPr>
              <a:buFont typeface="Wingdings" panose="05000000000000000000" pitchFamily="2" charset="2"/>
              <a:buChar char="v"/>
            </a:pPr>
            <a:r>
              <a:rPr lang="en-GB" dirty="0">
                <a:latin typeface="Corbel" panose="020B0503020204020204" pitchFamily="34" charset="0"/>
              </a:rPr>
              <a:t>Lord, we pray for our school community, that we will always be kind and considerate and learn how to grow as agents of change who will build a better world. Lord in your mercy: </a:t>
            </a:r>
            <a:r>
              <a:rPr lang="en-GB" b="1" i="1" dirty="0">
                <a:latin typeface="Corbel" panose="020B0503020204020204" pitchFamily="34" charset="0"/>
              </a:rPr>
              <a:t>hear our prayer</a:t>
            </a:r>
            <a:r>
              <a:rPr lang="en-GB" dirty="0">
                <a:latin typeface="Corbel" panose="020B0503020204020204" pitchFamily="34" charset="0"/>
              </a:rPr>
              <a:t>.</a:t>
            </a:r>
          </a:p>
          <a:p>
            <a:pPr>
              <a:buFont typeface="Wingdings" panose="05000000000000000000" pitchFamily="2" charset="2"/>
              <a:buChar char="v"/>
            </a:pPr>
            <a:r>
              <a:rPr lang="en-GB" dirty="0">
                <a:latin typeface="Corbel" panose="020B0503020204020204" pitchFamily="34" charset="0"/>
              </a:rPr>
              <a:t>Lord, we pray for our friends and families and anybody who needs our prayers at the moment. Lord in your mercy: </a:t>
            </a:r>
            <a:r>
              <a:rPr lang="en-GB" b="1" i="1" dirty="0">
                <a:latin typeface="Corbel" panose="020B0503020204020204" pitchFamily="34" charset="0"/>
              </a:rPr>
              <a:t>hear our prayer</a:t>
            </a:r>
            <a:r>
              <a:rPr lang="en-GB" dirty="0">
                <a:latin typeface="Corbel" panose="020B0503020204020204" pitchFamily="34" charset="0"/>
              </a:rPr>
              <a:t>.</a:t>
            </a:r>
          </a:p>
          <a:p>
            <a:pPr>
              <a:buFont typeface="Wingdings" panose="05000000000000000000" pitchFamily="2" charset="2"/>
              <a:buChar char="v"/>
            </a:pPr>
            <a:r>
              <a:rPr lang="en-GB" dirty="0">
                <a:latin typeface="Corbel" panose="020B0503020204020204" pitchFamily="34" charset="0"/>
              </a:rPr>
              <a:t>We ask our mother Mary, the mother of God, to pray with us and for us as we say, </a:t>
            </a:r>
            <a:r>
              <a:rPr lang="en-GB" b="1" i="1" dirty="0">
                <a:latin typeface="Corbel" panose="020B0503020204020204" pitchFamily="34" charset="0"/>
              </a:rPr>
              <a:t>Hail Mary</a:t>
            </a:r>
            <a:r>
              <a:rPr lang="en-GB" dirty="0">
                <a:latin typeface="Corbel" panose="020B0503020204020204" pitchFamily="34" charset="0"/>
              </a:rPr>
              <a:t>…</a:t>
            </a:r>
          </a:p>
        </p:txBody>
      </p:sp>
    </p:spTree>
    <p:extLst>
      <p:ext uri="{BB962C8B-B14F-4D97-AF65-F5344CB8AC3E}">
        <p14:creationId xmlns:p14="http://schemas.microsoft.com/office/powerpoint/2010/main" val="358674119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A2A2-73BD-455C-98AE-86F365D5F463}"/>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A460217-82CA-4550-9310-B15B193503F8}"/>
              </a:ext>
            </a:extLst>
          </p:cNvPr>
          <p:cNvSpPr>
            <a:spLocks noGrp="1"/>
          </p:cNvSpPr>
          <p:nvPr>
            <p:ph type="body" sz="quarter" idx="4294967295"/>
          </p:nvPr>
        </p:nvSpPr>
        <p:spPr>
          <a:xfrm>
            <a:off x="-2654842" y="1613247"/>
            <a:ext cx="12693949" cy="3618962"/>
          </a:xfrm>
          <a:prstGeom prst="rect">
            <a:avLst/>
          </a:prstGeom>
        </p:spPr>
        <p:txBody>
          <a:bodyPr/>
          <a:lstStyle/>
          <a:p>
            <a:endParaRPr lang="en-GB" dirty="0"/>
          </a:p>
        </p:txBody>
      </p:sp>
      <p:pic>
        <p:nvPicPr>
          <p:cNvPr id="5122" name="Picture 2" descr="Cathedral Centre Books. Prayer Card - Our Father">
            <a:extLst>
              <a:ext uri="{FF2B5EF4-FFF2-40B4-BE49-F238E27FC236}">
                <a16:creationId xmlns:a16="http://schemas.microsoft.com/office/drawing/2014/main" id="{58CB6A14-885A-4F67-BB82-CD58A465D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595" y="1183432"/>
            <a:ext cx="7049729" cy="449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0565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0C27-0A94-43F3-950A-9C59A12DF40B}"/>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2D243F6-CE8B-4EEB-BF80-10D5F720868B}"/>
              </a:ext>
            </a:extLst>
          </p:cNvPr>
          <p:cNvSpPr>
            <a:spLocks noGrp="1"/>
          </p:cNvSpPr>
          <p:nvPr>
            <p:ph type="body" sz="quarter" idx="4294967295"/>
          </p:nvPr>
        </p:nvSpPr>
        <p:spPr>
          <a:xfrm>
            <a:off x="468309" y="1268408"/>
            <a:ext cx="8207370" cy="4609877"/>
          </a:xfrm>
          <a:prstGeom prst="rect">
            <a:avLst/>
          </a:prstGeom>
        </p:spPr>
        <p:txBody>
          <a:bodyPr/>
          <a:lstStyle/>
          <a:p>
            <a:pPr marL="0" indent="0" algn="ctr">
              <a:buNone/>
            </a:pPr>
            <a:endParaRPr lang="en-GB" sz="2400" dirty="0"/>
          </a:p>
          <a:p>
            <a:pPr marL="0" indent="0" algn="ctr">
              <a:buNone/>
            </a:pPr>
            <a:r>
              <a:rPr lang="en-GB" sz="3200" dirty="0">
                <a:latin typeface="Corbel" panose="020B0503020204020204" pitchFamily="34" charset="0"/>
              </a:rPr>
              <a:t>“What path of justice must be followed so that social inequalities can be overcome and human dignity, so often trampled upon, can be restored?”</a:t>
            </a:r>
          </a:p>
          <a:p>
            <a:pPr marL="0" indent="0" algn="ctr">
              <a:buNone/>
            </a:pPr>
            <a:endParaRPr lang="en-GB" sz="3200" dirty="0">
              <a:latin typeface="Corbel" panose="020B0503020204020204" pitchFamily="34" charset="0"/>
            </a:endParaRPr>
          </a:p>
          <a:p>
            <a:pPr marL="0" indent="0" algn="ctr">
              <a:buNone/>
            </a:pPr>
            <a:r>
              <a:rPr lang="en-GB" sz="2400" dirty="0">
                <a:latin typeface="Corbel" panose="020B0503020204020204" pitchFamily="34" charset="0"/>
              </a:rPr>
              <a:t>Pope Francis, </a:t>
            </a:r>
            <a:r>
              <a:rPr lang="en-GB" sz="2400" i="1" dirty="0">
                <a:latin typeface="Corbel" panose="020B0503020204020204" pitchFamily="34" charset="0"/>
              </a:rPr>
              <a:t>Message for World Day of the Poor</a:t>
            </a:r>
            <a:r>
              <a:rPr lang="en-GB" sz="2400" dirty="0">
                <a:latin typeface="Corbel" panose="020B0503020204020204" pitchFamily="34" charset="0"/>
              </a:rPr>
              <a:t>, 2021</a:t>
            </a:r>
          </a:p>
          <a:p>
            <a:endParaRPr lang="en-GB" sz="2000" dirty="0"/>
          </a:p>
          <a:p>
            <a:endParaRPr lang="en-GB" sz="2000" dirty="0"/>
          </a:p>
        </p:txBody>
      </p:sp>
    </p:spTree>
    <p:extLst>
      <p:ext uri="{BB962C8B-B14F-4D97-AF65-F5344CB8AC3E}">
        <p14:creationId xmlns:p14="http://schemas.microsoft.com/office/powerpoint/2010/main" val="72155619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E62754C0-8483-4A02-820A-BD0BC87FDD4A}"/>
              </a:ext>
            </a:extLst>
          </p:cNvPr>
          <p:cNvSpPr>
            <a:spLocks noGrp="1"/>
          </p:cNvSpPr>
          <p:nvPr>
            <p:ph type="title"/>
          </p:nvPr>
        </p:nvSpPr>
        <p:spPr>
          <a:xfrm>
            <a:off x="628650" y="401221"/>
            <a:ext cx="7886700" cy="1348065"/>
          </a:xfrm>
        </p:spPr>
        <p:txBody>
          <a:bodyPr vert="horz" lIns="91440" tIns="45720" rIns="91440" bIns="45720" rtlCol="0" anchor="ctr">
            <a:normAutofit/>
          </a:bodyPr>
          <a:lstStyle/>
          <a:p>
            <a:pPr>
              <a:lnSpc>
                <a:spcPct val="90000"/>
              </a:lnSpc>
              <a:spcBef>
                <a:spcPct val="0"/>
              </a:spcBef>
            </a:pPr>
            <a:r>
              <a:rPr lang="en-US" sz="4700" b="1" kern="1200" dirty="0">
                <a:solidFill>
                  <a:srgbClr val="FFFFFF"/>
                </a:solidFill>
                <a:latin typeface="+mj-lt"/>
                <a:ea typeface="+mj-ea"/>
                <a:cs typeface="+mj-cs"/>
              </a:rPr>
              <a:t>Opening Prayer</a:t>
            </a:r>
          </a:p>
        </p:txBody>
      </p:sp>
      <p:sp>
        <p:nvSpPr>
          <p:cNvPr id="3" name="Text Placeholder 2">
            <a:extLst>
              <a:ext uri="{FF2B5EF4-FFF2-40B4-BE49-F238E27FC236}">
                <a16:creationId xmlns:a16="http://schemas.microsoft.com/office/drawing/2014/main" id="{48BFF41C-D73F-4C7F-92D3-64B5F87F5270}"/>
              </a:ext>
            </a:extLst>
          </p:cNvPr>
          <p:cNvSpPr>
            <a:spLocks noGrp="1"/>
          </p:cNvSpPr>
          <p:nvPr>
            <p:ph type="body" sz="quarter" idx="4294967295"/>
          </p:nvPr>
        </p:nvSpPr>
        <p:spPr>
          <a:xfrm>
            <a:off x="628650" y="2924943"/>
            <a:ext cx="7886700" cy="3252019"/>
          </a:xfrm>
        </p:spPr>
        <p:txBody>
          <a:bodyPr vert="horz" lIns="91440" tIns="45720" rIns="91440" bIns="45720" rtlCol="0">
            <a:normAutofit fontScale="92500"/>
          </a:bodyPr>
          <a:lstStyle/>
          <a:p>
            <a:pPr marL="0" indent="0">
              <a:spcAft>
                <a:spcPts val="800"/>
              </a:spcAft>
              <a:buNone/>
            </a:pPr>
            <a:r>
              <a:rPr lang="en-US" sz="2600" dirty="0">
                <a:effectLst/>
                <a:latin typeface="Corbel" panose="020B0503020204020204" pitchFamily="34" charset="0"/>
              </a:rPr>
              <a:t>Lord, we come before you in all humility, mindful of our human weakness, sorry for the times we have ignored the needs of our brothers and sisters, when we have not been kind or helpful, when we crossed to the other side of the road, when we have given in to indifference. </a:t>
            </a:r>
          </a:p>
          <a:p>
            <a:pPr marL="0" indent="0">
              <a:spcAft>
                <a:spcPts val="800"/>
              </a:spcAft>
              <a:buNone/>
            </a:pPr>
            <a:r>
              <a:rPr lang="en-US" sz="2600" dirty="0">
                <a:effectLst/>
                <a:latin typeface="Corbel" panose="020B0503020204020204" pitchFamily="34" charset="0"/>
              </a:rPr>
              <a:t>Forgive us, Lord. Give us the grace to see the needs around us, the wisdom to choose the path of the Gospel and the courage to act as we should to build a better world.</a:t>
            </a:r>
          </a:p>
          <a:p>
            <a:endParaRPr lang="en-US" sz="1900" dirty="0"/>
          </a:p>
        </p:txBody>
      </p:sp>
    </p:spTree>
    <p:extLst>
      <p:ext uri="{BB962C8B-B14F-4D97-AF65-F5344CB8AC3E}">
        <p14:creationId xmlns:p14="http://schemas.microsoft.com/office/powerpoint/2010/main" val="364928301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0D408-003A-4F6A-AAC6-15685A7773B1}"/>
              </a:ext>
            </a:extLst>
          </p:cNvPr>
          <p:cNvSpPr>
            <a:spLocks noGrp="1"/>
          </p:cNvSpPr>
          <p:nvPr>
            <p:ph type="title"/>
          </p:nvPr>
        </p:nvSpPr>
        <p:spPr>
          <a:xfrm>
            <a:off x="476250" y="640823"/>
            <a:ext cx="2563994" cy="5583148"/>
          </a:xfrm>
        </p:spPr>
        <p:txBody>
          <a:bodyPr vert="horz" lIns="91440" tIns="45720" rIns="91440" bIns="45720" rtlCol="0" anchor="ctr">
            <a:normAutofit/>
          </a:bodyPr>
          <a:lstStyle/>
          <a:p>
            <a:pPr>
              <a:lnSpc>
                <a:spcPct val="90000"/>
              </a:lnSpc>
              <a:spcBef>
                <a:spcPct val="0"/>
              </a:spcBef>
            </a:pPr>
            <a:r>
              <a:rPr lang="en-US" sz="4700" b="1" kern="1200">
                <a:solidFill>
                  <a:schemeClr val="tx1"/>
                </a:solidFill>
                <a:latin typeface="+mj-lt"/>
                <a:ea typeface="+mj-ea"/>
                <a:cs typeface="+mj-cs"/>
              </a:rPr>
              <a:t>Some BIG Questions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F0FB05ED-DE57-40E3-92A4-DC3663B31F32}"/>
              </a:ext>
            </a:extLst>
          </p:cNvPr>
          <p:cNvGraphicFramePr/>
          <p:nvPr>
            <p:extLst>
              <p:ext uri="{D42A27DB-BD31-4B8C-83A1-F6EECF244321}">
                <p14:modId xmlns:p14="http://schemas.microsoft.com/office/powerpoint/2010/main" val="20510740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4112598"/>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D53723-C79E-485E-985E-1835A37DA6BF}"/>
              </a:ext>
            </a:extLst>
          </p:cNvPr>
          <p:cNvSpPr>
            <a:spLocks noGrp="1"/>
          </p:cNvSpPr>
          <p:nvPr>
            <p:ph type="title"/>
          </p:nvPr>
        </p:nvSpPr>
        <p:spPr>
          <a:xfrm>
            <a:off x="483798" y="1463040"/>
            <a:ext cx="2847230" cy="2690949"/>
          </a:xfrm>
        </p:spPr>
        <p:txBody>
          <a:bodyPr vert="horz" lIns="91440" tIns="45720" rIns="91440" bIns="45720" rtlCol="0" anchor="t">
            <a:normAutofit/>
          </a:bodyPr>
          <a:lstStyle/>
          <a:p>
            <a:pPr>
              <a:lnSpc>
                <a:spcPct val="90000"/>
              </a:lnSpc>
              <a:spcBef>
                <a:spcPct val="0"/>
              </a:spcBef>
            </a:pPr>
            <a:r>
              <a:rPr lang="en-US" sz="4200" b="1" kern="1200" dirty="0">
                <a:solidFill>
                  <a:schemeClr val="tx1"/>
                </a:solidFill>
                <a:latin typeface="+mj-lt"/>
                <a:ea typeface="+mj-ea"/>
                <a:cs typeface="+mj-cs"/>
              </a:rPr>
              <a:t>The Widow’s Offering</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CB23CF1-AE25-4358-8838-8250F27081B4}"/>
              </a:ext>
            </a:extLst>
          </p:cNvPr>
          <p:cNvSpPr>
            <a:spLocks noGrp="1"/>
          </p:cNvSpPr>
          <p:nvPr>
            <p:ph type="body" sz="quarter" idx="4294967295"/>
          </p:nvPr>
        </p:nvSpPr>
        <p:spPr>
          <a:xfrm>
            <a:off x="4242163" y="1029457"/>
            <a:ext cx="4156790" cy="4734029"/>
          </a:xfrm>
        </p:spPr>
        <p:txBody>
          <a:bodyPr vert="horz" lIns="91440" tIns="45720" rIns="91440" bIns="45720" rtlCol="0" anchor="t">
            <a:normAutofit/>
          </a:bodyPr>
          <a:lstStyle/>
          <a:p>
            <a:pPr marL="0"/>
            <a:endParaRPr lang="en-US" sz="1900" b="1" baseline="30000" dirty="0"/>
          </a:p>
          <a:p>
            <a:pPr marL="0" indent="0">
              <a:buNone/>
            </a:pPr>
            <a:r>
              <a:rPr lang="en-US" sz="2400" b="1" i="0" dirty="0">
                <a:effectLst/>
              </a:rPr>
              <a:t>A reading from the gospel of Mark (from 32</a:t>
            </a:r>
            <a:r>
              <a:rPr lang="en-US" sz="2400" b="1" i="0" baseline="30000" dirty="0">
                <a:effectLst/>
              </a:rPr>
              <a:t>nd</a:t>
            </a:r>
            <a:r>
              <a:rPr lang="en-US" sz="2400" b="1" i="0" dirty="0">
                <a:effectLst/>
              </a:rPr>
              <a:t> Sunday in Ordinary Time, Year B)</a:t>
            </a:r>
            <a:endParaRPr lang="en-US" sz="2400" b="0" i="0" dirty="0">
              <a:effectLst/>
            </a:endParaRPr>
          </a:p>
          <a:p>
            <a:pPr marL="0"/>
            <a:endParaRPr lang="en-US" sz="1900" b="0" i="0" dirty="0">
              <a:effectLst/>
            </a:endParaRPr>
          </a:p>
          <a:p>
            <a:pPr marL="0" indent="0">
              <a:buNone/>
            </a:pPr>
            <a:r>
              <a:rPr lang="en-US" sz="1900" b="0" i="0" dirty="0">
                <a:effectLst/>
                <a:latin typeface="Corbel" panose="020B0503020204020204" pitchFamily="34" charset="0"/>
              </a:rPr>
              <a:t>“As he taught, he said, ‘Beware of the scribes, who like to walk around in long robes, and to be greeted with respect in the marketplaces, and to have the best seats in the synagogues and places of </a:t>
            </a:r>
            <a:r>
              <a:rPr lang="en-US" sz="1900" b="0" i="0" dirty="0" err="1">
                <a:effectLst/>
                <a:latin typeface="Corbel" panose="020B0503020204020204" pitchFamily="34" charset="0"/>
              </a:rPr>
              <a:t>honour</a:t>
            </a:r>
            <a:r>
              <a:rPr lang="en-US" sz="1900" b="0" i="0" dirty="0">
                <a:effectLst/>
                <a:latin typeface="Corbel" panose="020B0503020204020204" pitchFamily="34" charset="0"/>
              </a:rPr>
              <a:t> at banquets! They devour widows’ houses and for the sake of appearance say long prayers. They will receive the greater condemnation.”</a:t>
            </a:r>
            <a:endParaRPr lang="en-US" sz="1900" dirty="0">
              <a:latin typeface="Corbel" panose="020B0503020204020204" pitchFamily="34" charset="0"/>
            </a:endParaRPr>
          </a:p>
        </p:txBody>
      </p:sp>
    </p:spTree>
    <p:extLst>
      <p:ext uri="{BB962C8B-B14F-4D97-AF65-F5344CB8AC3E}">
        <p14:creationId xmlns:p14="http://schemas.microsoft.com/office/powerpoint/2010/main" val="60495595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3723-C79E-485E-985E-1835A37DA6BF}"/>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nSpc>
                <a:spcPct val="90000"/>
              </a:lnSpc>
              <a:spcBef>
                <a:spcPct val="0"/>
              </a:spcBef>
            </a:pPr>
            <a:r>
              <a:rPr lang="en-US" sz="3100" b="1">
                <a:solidFill>
                  <a:schemeClr val="tx1"/>
                </a:solidFill>
                <a:latin typeface="+mj-lt"/>
                <a:cs typeface="+mj-cs"/>
              </a:rPr>
              <a:t>The Widow’s Offering</a:t>
            </a:r>
          </a:p>
        </p:txBody>
      </p:sp>
      <p:pic>
        <p:nvPicPr>
          <p:cNvPr id="4" name="Picture 4" descr="Jesus Teaches about the Widow&amp;#39;s Mites">
            <a:extLst>
              <a:ext uri="{FF2B5EF4-FFF2-40B4-BE49-F238E27FC236}">
                <a16:creationId xmlns:a16="http://schemas.microsoft.com/office/drawing/2014/main" id="{C96480BC-27C3-411B-9AD3-DD0D248182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858"/>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CB23CF1-AE25-4358-8838-8250F27081B4}"/>
              </a:ext>
            </a:extLst>
          </p:cNvPr>
          <p:cNvSpPr>
            <a:spLocks noGrp="1"/>
          </p:cNvSpPr>
          <p:nvPr>
            <p:ph type="body" sz="quarter" idx="4294967295"/>
          </p:nvPr>
        </p:nvSpPr>
        <p:spPr>
          <a:xfrm>
            <a:off x="2828925" y="4134679"/>
            <a:ext cx="5953121" cy="2070858"/>
          </a:xfrm>
        </p:spPr>
        <p:txBody>
          <a:bodyPr vert="horz" lIns="91440" tIns="45720" rIns="91440" bIns="45720" rtlCol="0" anchor="ctr">
            <a:normAutofit fontScale="85000" lnSpcReduction="10000"/>
          </a:bodyPr>
          <a:lstStyle/>
          <a:p>
            <a:pPr marL="0" indent="0">
              <a:buNone/>
            </a:pPr>
            <a:r>
              <a:rPr lang="en-US" sz="1500" dirty="0"/>
              <a:t>“</a:t>
            </a:r>
            <a:r>
              <a:rPr lang="en-US" sz="1900" dirty="0"/>
              <a:t>He sat down opposite the treasury, and watched the crowd putting money into the treasury. Many rich people put in large sums. A poor widow came and put in two small copper coins, which are worth a penny. Then he called his disciples and said to them, “Truly I tell you, this poor widow has put in more than all those who are contributing to the treasury. For all of them have contributed out of their abundance; but she out of her poverty has put in everything she had, all she had to live on.”</a:t>
            </a:r>
            <a:endParaRPr lang="en-US" sz="1500" dirty="0"/>
          </a:p>
          <a:p>
            <a:pPr marL="0" indent="0">
              <a:buNone/>
            </a:pPr>
            <a:r>
              <a:rPr lang="en-US" sz="1500" dirty="0"/>
              <a:t>Mark 12: 38-44</a:t>
            </a:r>
            <a:endParaRPr lang="en-US" sz="1500" b="0" i="0" dirty="0">
              <a:effectLst/>
            </a:endParaRPr>
          </a:p>
          <a:p>
            <a:pPr marL="0"/>
            <a:endParaRPr lang="en-US" sz="1500" dirty="0"/>
          </a:p>
        </p:txBody>
      </p:sp>
    </p:spTree>
    <p:extLst>
      <p:ext uri="{BB962C8B-B14F-4D97-AF65-F5344CB8AC3E}">
        <p14:creationId xmlns:p14="http://schemas.microsoft.com/office/powerpoint/2010/main" val="315691961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13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BA73AA-B190-4010-BCA7-AF00C16F63E6}"/>
              </a:ext>
            </a:extLst>
          </p:cNvPr>
          <p:cNvSpPr>
            <a:spLocks noGrp="1"/>
          </p:cNvSpPr>
          <p:nvPr>
            <p:ph type="title"/>
          </p:nvPr>
        </p:nvSpPr>
        <p:spPr>
          <a:xfrm>
            <a:off x="6482394" y="489507"/>
            <a:ext cx="2318706" cy="1655483"/>
          </a:xfrm>
        </p:spPr>
        <p:txBody>
          <a:bodyPr vert="horz" lIns="91440" tIns="45720" rIns="91440" bIns="45720" rtlCol="0" anchor="b">
            <a:normAutofit/>
          </a:bodyPr>
          <a:lstStyle/>
          <a:p>
            <a:pPr>
              <a:lnSpc>
                <a:spcPct val="90000"/>
              </a:lnSpc>
              <a:spcBef>
                <a:spcPct val="0"/>
              </a:spcBef>
            </a:pPr>
            <a:endParaRPr lang="en-US" sz="3500" b="1">
              <a:solidFill>
                <a:schemeClr val="tx1"/>
              </a:solidFill>
              <a:latin typeface="+mj-lt"/>
              <a:cs typeface="+mj-cs"/>
            </a:endParaRPr>
          </a:p>
        </p:txBody>
      </p:sp>
      <p:pic>
        <p:nvPicPr>
          <p:cNvPr id="4102" name="Picture 6" descr="Video: Reflect- Kindness to self — Off The Record Bath and North East  Somerset">
            <a:extLst>
              <a:ext uri="{FF2B5EF4-FFF2-40B4-BE49-F238E27FC236}">
                <a16:creationId xmlns:a16="http://schemas.microsoft.com/office/drawing/2014/main" id="{61261824-ED08-4DFE-A864-892293A9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1" r="2943" b="1"/>
          <a:stretch/>
        </p:blipFill>
        <p:spPr bwMode="auto">
          <a:xfrm>
            <a:off x="20" y="431"/>
            <a:ext cx="6086455"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BD644CA-1A41-4321-B6A9-25F44B4BF828}"/>
              </a:ext>
            </a:extLst>
          </p:cNvPr>
          <p:cNvSpPr>
            <a:spLocks noGrp="1"/>
          </p:cNvSpPr>
          <p:nvPr>
            <p:ph type="body" sz="quarter" idx="4294967295"/>
          </p:nvPr>
        </p:nvSpPr>
        <p:spPr>
          <a:xfrm>
            <a:off x="6482394" y="2144990"/>
            <a:ext cx="2207110" cy="3813683"/>
          </a:xfrm>
        </p:spPr>
        <p:txBody>
          <a:bodyPr vert="horz" lIns="91440" tIns="45720" rIns="91440" bIns="45720" rtlCol="0">
            <a:normAutofit/>
          </a:bodyPr>
          <a:lstStyle/>
          <a:p>
            <a:pPr marL="0" indent="0">
              <a:buNone/>
            </a:pPr>
            <a:r>
              <a:rPr lang="en-US" sz="2400" b="1" dirty="0">
                <a:latin typeface="Corbel" panose="020B0503020204020204" pitchFamily="34" charset="0"/>
              </a:rPr>
              <a:t>“They devour widows’ houses.”</a:t>
            </a:r>
          </a:p>
          <a:p>
            <a:pPr marL="0" indent="0">
              <a:buNone/>
            </a:pPr>
            <a:endParaRPr lang="en-US" sz="2400" b="1" dirty="0">
              <a:latin typeface="Corbel" panose="020B0503020204020204" pitchFamily="34" charset="0"/>
            </a:endParaRPr>
          </a:p>
          <a:p>
            <a:pPr marL="0" indent="0">
              <a:buNone/>
            </a:pPr>
            <a:r>
              <a:rPr lang="en-US" sz="2400" b="1" dirty="0">
                <a:latin typeface="Corbel" panose="020B0503020204020204" pitchFamily="34" charset="0"/>
              </a:rPr>
              <a:t>“She has put in everything she had.”</a:t>
            </a:r>
          </a:p>
          <a:p>
            <a:pPr marL="285750"/>
            <a:endParaRPr lang="en-US" sz="1700" dirty="0"/>
          </a:p>
        </p:txBody>
      </p:sp>
      <p:sp>
        <p:nvSpPr>
          <p:cNvPr id="4105" name="Rectangle 14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14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65533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433F6-B8FD-40A7-A426-E80D5E33F02B}"/>
              </a:ext>
            </a:extLst>
          </p:cNvPr>
          <p:cNvSpPr>
            <a:spLocks noGrp="1"/>
          </p:cNvSpPr>
          <p:nvPr>
            <p:ph type="title"/>
          </p:nvPr>
        </p:nvSpPr>
        <p:spPr>
          <a:xfrm>
            <a:off x="606478" y="386930"/>
            <a:ext cx="6927525" cy="1188950"/>
          </a:xfrm>
        </p:spPr>
        <p:txBody>
          <a:bodyPr vert="horz" lIns="91440" tIns="45720" rIns="91440" bIns="45720" rtlCol="0" anchor="b">
            <a:normAutofit/>
          </a:bodyPr>
          <a:lstStyle/>
          <a:p>
            <a:pPr>
              <a:lnSpc>
                <a:spcPct val="90000"/>
              </a:lnSpc>
              <a:spcBef>
                <a:spcPct val="0"/>
              </a:spcBef>
            </a:pPr>
            <a:r>
              <a:rPr lang="en-US" sz="4700" b="1" kern="1200">
                <a:solidFill>
                  <a:schemeClr val="tx1"/>
                </a:solidFill>
                <a:latin typeface="+mj-lt"/>
                <a:ea typeface="+mj-ea"/>
                <a:cs typeface="+mj-cs"/>
              </a:rPr>
              <a:t>Did you know?</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5A930D-1C45-48F3-9915-27238661F9FA}"/>
              </a:ext>
            </a:extLst>
          </p:cNvPr>
          <p:cNvSpPr>
            <a:spLocks noGrp="1"/>
          </p:cNvSpPr>
          <p:nvPr>
            <p:ph type="body" sz="quarter" idx="4294967295"/>
          </p:nvPr>
        </p:nvSpPr>
        <p:spPr>
          <a:xfrm>
            <a:off x="595245" y="2599509"/>
            <a:ext cx="7607751" cy="3435531"/>
          </a:xfrm>
        </p:spPr>
        <p:txBody>
          <a:bodyPr vert="horz" lIns="91440" tIns="45720" rIns="91440" bIns="45720" rtlCol="0" anchor="ctr">
            <a:normAutofit/>
          </a:bodyPr>
          <a:lstStyle/>
          <a:p>
            <a:r>
              <a:rPr lang="en-US" sz="1800" dirty="0">
                <a:effectLst/>
              </a:rPr>
              <a:t>In 2019, 2.4 million people in the UK, including 0.5 million children, experienced destitution at some point in the year, in other words they did </a:t>
            </a:r>
            <a:r>
              <a:rPr lang="en-US" sz="1800">
                <a:effectLst/>
              </a:rPr>
              <a:t>not have </a:t>
            </a:r>
            <a:r>
              <a:rPr lang="en-US" sz="1800" dirty="0">
                <a:effectLst/>
              </a:rPr>
              <a:t>enough to live on.</a:t>
            </a:r>
          </a:p>
          <a:p>
            <a:r>
              <a:rPr lang="en-US" sz="1800" dirty="0"/>
              <a:t>B</a:t>
            </a:r>
            <a:r>
              <a:rPr lang="en-US" sz="1800" dirty="0">
                <a:effectLst/>
              </a:rPr>
              <a:t>efore the Coronavirus pandemic, 14.5 million people in the UK were caught up in poverty, equating to 1 in 5 people.</a:t>
            </a:r>
          </a:p>
          <a:p>
            <a:r>
              <a:rPr lang="en-US" sz="1800" i="0" dirty="0">
                <a:effectLst/>
              </a:rPr>
              <a:t>About 9.2% of the world, or 689 million people, live in extreme poverty on less than $1.90 a day, according to the World Bank.</a:t>
            </a:r>
          </a:p>
          <a:p>
            <a:r>
              <a:rPr lang="en-US" sz="1800" dirty="0"/>
              <a:t>Today 258 million children – 1 out of every 5 – will not be allowed to go to school.</a:t>
            </a:r>
          </a:p>
          <a:p>
            <a:r>
              <a:rPr lang="en-US" sz="1800" dirty="0"/>
              <a:t>For every 100 boys of primary school age who are out of school, 121 girls are denied the right to education.</a:t>
            </a:r>
          </a:p>
        </p:txBody>
      </p:sp>
    </p:spTree>
    <p:extLst>
      <p:ext uri="{BB962C8B-B14F-4D97-AF65-F5344CB8AC3E}">
        <p14:creationId xmlns:p14="http://schemas.microsoft.com/office/powerpoint/2010/main" val="99048574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34AFD-D37A-437A-9665-390EE64A3151}"/>
              </a:ext>
            </a:extLst>
          </p:cNvPr>
          <p:cNvSpPr>
            <a:spLocks noGrp="1"/>
          </p:cNvSpPr>
          <p:nvPr>
            <p:ph type="title"/>
          </p:nvPr>
        </p:nvSpPr>
        <p:spPr>
          <a:xfrm>
            <a:off x="628650" y="557188"/>
            <a:ext cx="7886700" cy="1133499"/>
          </a:xfrm>
        </p:spPr>
        <p:txBody>
          <a:bodyPr vert="horz" lIns="91440" tIns="45720" rIns="91440" bIns="45720" rtlCol="0" anchor="ctr">
            <a:normAutofit/>
          </a:bodyPr>
          <a:lstStyle/>
          <a:p>
            <a:pPr algn="ctr">
              <a:lnSpc>
                <a:spcPct val="90000"/>
              </a:lnSpc>
              <a:spcBef>
                <a:spcPct val="0"/>
              </a:spcBef>
            </a:pPr>
            <a:endParaRPr lang="en-US" sz="4500" kern="120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A894A639-5537-4C40-9DC0-9F2B0F492EAC}"/>
              </a:ext>
            </a:extLst>
          </p:cNvPr>
          <p:cNvGraphicFramePr>
            <a:graphicFrameLocks noGrp="1"/>
          </p:cNvGraphicFramePr>
          <p:nvPr>
            <p:ph sz="quarter" idx="4294967295"/>
            <p:extLst>
              <p:ext uri="{D42A27DB-BD31-4B8C-83A1-F6EECF244321}">
                <p14:modId xmlns:p14="http://schemas.microsoft.com/office/powerpoint/2010/main" val="1400692564"/>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194534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
</file>

<file path=ppt/theme/theme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26B16A73366D4EA0108F3C775F79E0" ma:contentTypeVersion="13" ma:contentTypeDescription="Create a new document." ma:contentTypeScope="" ma:versionID="ccdf83cdbea6c5c39dcd8b0efe9fe745">
  <xsd:schema xmlns:xsd="http://www.w3.org/2001/XMLSchema" xmlns:xs="http://www.w3.org/2001/XMLSchema" xmlns:p="http://schemas.microsoft.com/office/2006/metadata/properties" xmlns:ns3="07b2eb70-fcc3-4bd8-bec3-de68ead6c19b" xmlns:ns4="4ad9ea8e-ad59-4a39-921d-dcf104a91d24" targetNamespace="http://schemas.microsoft.com/office/2006/metadata/properties" ma:root="true" ma:fieldsID="60225066a6a38c80ace035f28edb9e79" ns3:_="" ns4:_="">
    <xsd:import namespace="07b2eb70-fcc3-4bd8-bec3-de68ead6c19b"/>
    <xsd:import namespace="4ad9ea8e-ad59-4a39-921d-dcf104a91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b2eb70-fcc3-4bd8-bec3-de68ead6c19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d9ea8e-ad59-4a39-921d-dcf104a91d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D6CDEF-D0A7-4085-8CCA-A968F3F2218A}">
  <ds:schemaRefs>
    <ds:schemaRef ds:uri="http://schemas.microsoft.com/sharepoint/v3/contenttype/forms"/>
  </ds:schemaRefs>
</ds:datastoreItem>
</file>

<file path=customXml/itemProps2.xml><?xml version="1.0" encoding="utf-8"?>
<ds:datastoreItem xmlns:ds="http://schemas.openxmlformats.org/officeDocument/2006/customXml" ds:itemID="{062A8FAE-0762-44CD-9344-CEA0D78B793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B974ACF-1B30-4963-A893-B8E0F2EE82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b2eb70-fcc3-4bd8-bec3-de68ead6c19b"/>
    <ds:schemaRef ds:uri="4ad9ea8e-ad59-4a39-921d-dcf104a91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2704</TotalTime>
  <Words>904</Words>
  <Application>Microsoft Office PowerPoint</Application>
  <PresentationFormat>On-screen Show (4:3)</PresentationFormat>
  <Paragraphs>52</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Corbel</vt:lpstr>
      <vt:lpstr>Wingdings</vt:lpstr>
      <vt:lpstr>Wingdings 3</vt:lpstr>
      <vt:lpstr>blank</vt:lpstr>
      <vt:lpstr>PowerPoint Presentation</vt:lpstr>
      <vt:lpstr>PowerPoint Presentation</vt:lpstr>
      <vt:lpstr>Opening Prayer</vt:lpstr>
      <vt:lpstr>Some BIG Questions</vt:lpstr>
      <vt:lpstr>The Widow’s Offering</vt:lpstr>
      <vt:lpstr>The Widow’s Offering</vt:lpstr>
      <vt:lpstr>PowerPoint Presentation</vt:lpstr>
      <vt:lpstr>Did you know?</vt:lpstr>
      <vt:lpstr>PowerPoint Presentation</vt:lpstr>
      <vt:lpstr>SEE JUDGE ACT</vt:lpstr>
      <vt:lpstr>PowerPoint Presentation</vt:lpstr>
      <vt:lpstr>PowerPoint Presentation</vt:lpstr>
      <vt:lpstr>PowerPoint Presentation</vt:lpstr>
      <vt:lpstr>PowerPoint Presentation</vt:lpstr>
      <vt:lpstr>Bidding prayers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Caritas family</dc:title>
  <dc:creator>Philip McCarthy</dc:creator>
  <cp:lastModifiedBy>Raymond Friel</cp:lastModifiedBy>
  <cp:revision>41</cp:revision>
  <dcterms:created xsi:type="dcterms:W3CDTF">2019-05-16T10:41:04Z</dcterms:created>
  <dcterms:modified xsi:type="dcterms:W3CDTF">2021-09-22T11:14:56Z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0x0101006526B16A73366D4EA0108F3C775F79E0</vt:lpwstr>
  </property>
</Properties>
</file>